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1206400" cy="21602700"/>
  <p:notesSz cx="6858000" cy="9144000"/>
  <p:defaultTextStyle>
    <a:defPPr>
      <a:defRPr lang="ko-KR"/>
    </a:defPPr>
    <a:lvl1pPr marL="0" algn="l" defTabSz="3291803" rtl="0" eaLnBrk="1" latinLnBrk="1" hangingPunct="1">
      <a:defRPr sz="6400" kern="1200">
        <a:solidFill>
          <a:schemeClr val="tx1"/>
        </a:solidFill>
        <a:latin typeface="+mn-lt"/>
        <a:ea typeface="+mn-ea"/>
        <a:cs typeface="+mn-cs"/>
      </a:defRPr>
    </a:lvl1pPr>
    <a:lvl2pPr marL="1645902" algn="l" defTabSz="3291803" rtl="0" eaLnBrk="1" latinLnBrk="1" hangingPunct="1">
      <a:defRPr sz="6400" kern="1200">
        <a:solidFill>
          <a:schemeClr val="tx1"/>
        </a:solidFill>
        <a:latin typeface="+mn-lt"/>
        <a:ea typeface="+mn-ea"/>
        <a:cs typeface="+mn-cs"/>
      </a:defRPr>
    </a:lvl2pPr>
    <a:lvl3pPr marL="3291803" algn="l" defTabSz="3291803" rtl="0" eaLnBrk="1" latinLnBrk="1" hangingPunct="1">
      <a:defRPr sz="6400" kern="1200">
        <a:solidFill>
          <a:schemeClr val="tx1"/>
        </a:solidFill>
        <a:latin typeface="+mn-lt"/>
        <a:ea typeface="+mn-ea"/>
        <a:cs typeface="+mn-cs"/>
      </a:defRPr>
    </a:lvl3pPr>
    <a:lvl4pPr marL="4937705" algn="l" defTabSz="3291803" rtl="0" eaLnBrk="1" latinLnBrk="1" hangingPunct="1">
      <a:defRPr sz="6400" kern="1200">
        <a:solidFill>
          <a:schemeClr val="tx1"/>
        </a:solidFill>
        <a:latin typeface="+mn-lt"/>
        <a:ea typeface="+mn-ea"/>
        <a:cs typeface="+mn-cs"/>
      </a:defRPr>
    </a:lvl4pPr>
    <a:lvl5pPr marL="6583607" algn="l" defTabSz="3291803" rtl="0" eaLnBrk="1" latinLnBrk="1" hangingPunct="1">
      <a:defRPr sz="6400" kern="1200">
        <a:solidFill>
          <a:schemeClr val="tx1"/>
        </a:solidFill>
        <a:latin typeface="+mn-lt"/>
        <a:ea typeface="+mn-ea"/>
        <a:cs typeface="+mn-cs"/>
      </a:defRPr>
    </a:lvl5pPr>
    <a:lvl6pPr marL="8229509" algn="l" defTabSz="3291803" rtl="0" eaLnBrk="1" latinLnBrk="1" hangingPunct="1">
      <a:defRPr sz="6400" kern="1200">
        <a:solidFill>
          <a:schemeClr val="tx1"/>
        </a:solidFill>
        <a:latin typeface="+mn-lt"/>
        <a:ea typeface="+mn-ea"/>
        <a:cs typeface="+mn-cs"/>
      </a:defRPr>
    </a:lvl6pPr>
    <a:lvl7pPr marL="9875410" algn="l" defTabSz="3291803" rtl="0" eaLnBrk="1" latinLnBrk="1" hangingPunct="1">
      <a:defRPr sz="6400" kern="1200">
        <a:solidFill>
          <a:schemeClr val="tx1"/>
        </a:solidFill>
        <a:latin typeface="+mn-lt"/>
        <a:ea typeface="+mn-ea"/>
        <a:cs typeface="+mn-cs"/>
      </a:defRPr>
    </a:lvl7pPr>
    <a:lvl8pPr marL="11521312" algn="l" defTabSz="3291803" rtl="0" eaLnBrk="1" latinLnBrk="1" hangingPunct="1">
      <a:defRPr sz="6400" kern="1200">
        <a:solidFill>
          <a:schemeClr val="tx1"/>
        </a:solidFill>
        <a:latin typeface="+mn-lt"/>
        <a:ea typeface="+mn-ea"/>
        <a:cs typeface="+mn-cs"/>
      </a:defRPr>
    </a:lvl8pPr>
    <a:lvl9pPr marL="13167214" algn="l" defTabSz="3291803" rtl="0" eaLnBrk="1" latinLnBrk="1" hangingPunct="1">
      <a:defRPr sz="6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-168" y="-324"/>
      </p:cViewPr>
      <p:guideLst>
        <p:guide orient="horz" pos="6804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-3" y="4205329"/>
            <a:ext cx="51225457" cy="12865243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31396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79091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9777 h 3366128"/>
              <a:gd name="connsiteX1" fmla="*/ 2660904 w 9162288"/>
              <a:gd name="connsiteY1" fmla="*/ 102736 h 3366128"/>
              <a:gd name="connsiteX2" fmla="*/ 6595872 w 9162288"/>
              <a:gd name="connsiteY2" fmla="*/ 916196 h 3366128"/>
              <a:gd name="connsiteX3" fmla="*/ 9162288 w 9162288"/>
              <a:gd name="connsiteY3" fmla="*/ 388175 h 3366128"/>
              <a:gd name="connsiteX4" fmla="*/ 9153144 w 9162288"/>
              <a:gd name="connsiteY4" fmla="*/ 2919088 h 3366128"/>
              <a:gd name="connsiteX5" fmla="*/ 6995160 w 9162288"/>
              <a:gd name="connsiteY5" fmla="*/ 3303136 h 3366128"/>
              <a:gd name="connsiteX6" fmla="*/ 3279648 w 9162288"/>
              <a:gd name="connsiteY6" fmla="*/ 2541136 h 3366128"/>
              <a:gd name="connsiteX7" fmla="*/ 18288 w 9162288"/>
              <a:gd name="connsiteY7" fmla="*/ 3193408 h 3366128"/>
              <a:gd name="connsiteX8" fmla="*/ 0 w 9162288"/>
              <a:gd name="connsiteY8" fmla="*/ 299777 h 3366128"/>
              <a:gd name="connsiteX0" fmla="*/ 0 w 9162288"/>
              <a:gd name="connsiteY0" fmla="*/ 181676 h 3248027"/>
              <a:gd name="connsiteX1" fmla="*/ 2727960 w 9162288"/>
              <a:gd name="connsiteY1" fmla="*/ 102736 h 3248027"/>
              <a:gd name="connsiteX2" fmla="*/ 6595872 w 9162288"/>
              <a:gd name="connsiteY2" fmla="*/ 798095 h 3248027"/>
              <a:gd name="connsiteX3" fmla="*/ 9162288 w 9162288"/>
              <a:gd name="connsiteY3" fmla="*/ 270074 h 3248027"/>
              <a:gd name="connsiteX4" fmla="*/ 9153144 w 9162288"/>
              <a:gd name="connsiteY4" fmla="*/ 2800987 h 3248027"/>
              <a:gd name="connsiteX5" fmla="*/ 6995160 w 9162288"/>
              <a:gd name="connsiteY5" fmla="*/ 3185035 h 3248027"/>
              <a:gd name="connsiteX6" fmla="*/ 3279648 w 9162288"/>
              <a:gd name="connsiteY6" fmla="*/ 2423035 h 3248027"/>
              <a:gd name="connsiteX7" fmla="*/ 18288 w 9162288"/>
              <a:gd name="connsiteY7" fmla="*/ 3075307 h 3248027"/>
              <a:gd name="connsiteX8" fmla="*/ 0 w 9162288"/>
              <a:gd name="connsiteY8" fmla="*/ 181676 h 3248027"/>
              <a:gd name="connsiteX0" fmla="*/ 0 w 9162288"/>
              <a:gd name="connsiteY0" fmla="*/ 155448 h 3221799"/>
              <a:gd name="connsiteX1" fmla="*/ 2727960 w 9162288"/>
              <a:gd name="connsiteY1" fmla="*/ 76508 h 3221799"/>
              <a:gd name="connsiteX2" fmla="*/ 6595872 w 9162288"/>
              <a:gd name="connsiteY2" fmla="*/ 771867 h 3221799"/>
              <a:gd name="connsiteX3" fmla="*/ 9162288 w 9162288"/>
              <a:gd name="connsiteY3" fmla="*/ 243846 h 3221799"/>
              <a:gd name="connsiteX4" fmla="*/ 9153144 w 9162288"/>
              <a:gd name="connsiteY4" fmla="*/ 2774759 h 3221799"/>
              <a:gd name="connsiteX5" fmla="*/ 6995160 w 9162288"/>
              <a:gd name="connsiteY5" fmla="*/ 3158807 h 3221799"/>
              <a:gd name="connsiteX6" fmla="*/ 3279648 w 9162288"/>
              <a:gd name="connsiteY6" fmla="*/ 2396807 h 3221799"/>
              <a:gd name="connsiteX7" fmla="*/ 18288 w 9162288"/>
              <a:gd name="connsiteY7" fmla="*/ 3049079 h 3221799"/>
              <a:gd name="connsiteX8" fmla="*/ 0 w 9162288"/>
              <a:gd name="connsiteY8" fmla="*/ 155448 h 3221799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3279648 w 9162288"/>
              <a:gd name="connsiteY6" fmla="*/ 2382153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43297"/>
              <a:gd name="connsiteX1" fmla="*/ 2828544 w 9162288"/>
              <a:gd name="connsiteY1" fmla="*/ 80024 h 3043297"/>
              <a:gd name="connsiteX2" fmla="*/ 6595872 w 9162288"/>
              <a:gd name="connsiteY2" fmla="*/ 757213 h 3043297"/>
              <a:gd name="connsiteX3" fmla="*/ 9162288 w 9162288"/>
              <a:gd name="connsiteY3" fmla="*/ 229192 h 3043297"/>
              <a:gd name="connsiteX4" fmla="*/ 9153144 w 9162288"/>
              <a:gd name="connsiteY4" fmla="*/ 2760105 h 3043297"/>
              <a:gd name="connsiteX5" fmla="*/ 6690360 w 9162288"/>
              <a:gd name="connsiteY5" fmla="*/ 2746696 h 3043297"/>
              <a:gd name="connsiteX6" fmla="*/ 2865120 w 9162288"/>
              <a:gd name="connsiteY6" fmla="*/ 2307204 h 3043297"/>
              <a:gd name="connsiteX7" fmla="*/ 1619 w 9162288"/>
              <a:gd name="connsiteY7" fmla="*/ 3043297 h 3043297"/>
              <a:gd name="connsiteX8" fmla="*/ 0 w 9162288"/>
              <a:gd name="connsiteY8" fmla="*/ 140794 h 3043297"/>
              <a:gd name="connsiteX0" fmla="*/ 0 w 9153144"/>
              <a:gd name="connsiteY0" fmla="*/ 140794 h 3043297"/>
              <a:gd name="connsiteX1" fmla="*/ 2828544 w 9153144"/>
              <a:gd name="connsiteY1" fmla="*/ 80024 h 3043297"/>
              <a:gd name="connsiteX2" fmla="*/ 6595872 w 9153144"/>
              <a:gd name="connsiteY2" fmla="*/ 757213 h 3043297"/>
              <a:gd name="connsiteX3" fmla="*/ 9144533 w 9153144"/>
              <a:gd name="connsiteY3" fmla="*/ 230295 h 3043297"/>
              <a:gd name="connsiteX4" fmla="*/ 9153144 w 9153144"/>
              <a:gd name="connsiteY4" fmla="*/ 2760105 h 3043297"/>
              <a:gd name="connsiteX5" fmla="*/ 6690360 w 9153144"/>
              <a:gd name="connsiteY5" fmla="*/ 2746696 h 3043297"/>
              <a:gd name="connsiteX6" fmla="*/ 2865120 w 9153144"/>
              <a:gd name="connsiteY6" fmla="*/ 2307204 h 3043297"/>
              <a:gd name="connsiteX7" fmla="*/ 1619 w 9153144"/>
              <a:gd name="connsiteY7" fmla="*/ 3043297 h 3043297"/>
              <a:gd name="connsiteX8" fmla="*/ 0 w 9153144"/>
              <a:gd name="connsiteY8" fmla="*/ 140794 h 3043297"/>
              <a:gd name="connsiteX0" fmla="*/ 0 w 9147403"/>
              <a:gd name="connsiteY0" fmla="*/ 140794 h 3043297"/>
              <a:gd name="connsiteX1" fmla="*/ 2828544 w 9147403"/>
              <a:gd name="connsiteY1" fmla="*/ 80024 h 3043297"/>
              <a:gd name="connsiteX2" fmla="*/ 6595872 w 9147403"/>
              <a:gd name="connsiteY2" fmla="*/ 757213 h 3043297"/>
              <a:gd name="connsiteX3" fmla="*/ 9144533 w 9147403"/>
              <a:gd name="connsiteY3" fmla="*/ 230295 h 3043297"/>
              <a:gd name="connsiteX4" fmla="*/ 9141307 w 9147403"/>
              <a:gd name="connsiteY4" fmla="*/ 2761208 h 3043297"/>
              <a:gd name="connsiteX5" fmla="*/ 6690360 w 9147403"/>
              <a:gd name="connsiteY5" fmla="*/ 2746696 h 3043297"/>
              <a:gd name="connsiteX6" fmla="*/ 2865120 w 9147403"/>
              <a:gd name="connsiteY6" fmla="*/ 2307204 h 3043297"/>
              <a:gd name="connsiteX7" fmla="*/ 1619 w 9147403"/>
              <a:gd name="connsiteY7" fmla="*/ 3043297 h 3043297"/>
              <a:gd name="connsiteX8" fmla="*/ 0 w 9147403"/>
              <a:gd name="connsiteY8" fmla="*/ 140794 h 3043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7403" h="3043297">
                <a:moveTo>
                  <a:pt x="0" y="140794"/>
                </a:moveTo>
                <a:cubicBezTo>
                  <a:pt x="784860" y="19414"/>
                  <a:pt x="1778000" y="0"/>
                  <a:pt x="2828544" y="80024"/>
                </a:cubicBezTo>
                <a:cubicBezTo>
                  <a:pt x="3879088" y="160048"/>
                  <a:pt x="5543207" y="732168"/>
                  <a:pt x="6595872" y="757213"/>
                </a:cubicBezTo>
                <a:cubicBezTo>
                  <a:pt x="7648537" y="782258"/>
                  <a:pt x="8376437" y="535486"/>
                  <a:pt x="9144533" y="230295"/>
                </a:cubicBezTo>
                <a:cubicBezTo>
                  <a:pt x="9147403" y="1073565"/>
                  <a:pt x="9138437" y="1917938"/>
                  <a:pt x="9141307" y="2761208"/>
                </a:cubicBezTo>
                <a:cubicBezTo>
                  <a:pt x="8237575" y="2914438"/>
                  <a:pt x="7736391" y="2822363"/>
                  <a:pt x="6690360" y="2746696"/>
                </a:cubicBezTo>
                <a:cubicBezTo>
                  <a:pt x="5644329" y="2671029"/>
                  <a:pt x="3979910" y="2257771"/>
                  <a:pt x="2865120" y="2307204"/>
                </a:cubicBezTo>
                <a:cubicBezTo>
                  <a:pt x="1750330" y="2356637"/>
                  <a:pt x="734663" y="2709091"/>
                  <a:pt x="1619" y="3043297"/>
                </a:cubicBezTo>
                <a:cubicBezTo>
                  <a:pt x="1079" y="2075796"/>
                  <a:pt x="540" y="1108295"/>
                  <a:pt x="0" y="140794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2136" y="5443880"/>
            <a:ext cx="51210023" cy="10423703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381 w 9153525"/>
              <a:gd name="connsiteY0" fmla="*/ 310896 h 3309112"/>
              <a:gd name="connsiteX1" fmla="*/ 2652141 w 9153525"/>
              <a:gd name="connsiteY1" fmla="*/ 45720 h 3309112"/>
              <a:gd name="connsiteX2" fmla="*/ 6986397 w 9153525"/>
              <a:gd name="connsiteY2" fmla="*/ 804672 h 3309112"/>
              <a:gd name="connsiteX3" fmla="*/ 9153525 w 9153525"/>
              <a:gd name="connsiteY3" fmla="*/ 283464 h 3309112"/>
              <a:gd name="connsiteX4" fmla="*/ 9144381 w 9153525"/>
              <a:gd name="connsiteY4" fmla="*/ 2862072 h 3309112"/>
              <a:gd name="connsiteX5" fmla="*/ 6986397 w 9153525"/>
              <a:gd name="connsiteY5" fmla="*/ 3246120 h 3309112"/>
              <a:gd name="connsiteX6" fmla="*/ 3270885 w 9153525"/>
              <a:gd name="connsiteY6" fmla="*/ 2484120 h 3309112"/>
              <a:gd name="connsiteX7" fmla="*/ 0 w 9153525"/>
              <a:gd name="connsiteY7" fmla="*/ 3143536 h 3309112"/>
              <a:gd name="connsiteX8" fmla="*/ 381 w 9153525"/>
              <a:gd name="connsiteY8" fmla="*/ 310896 h 3309112"/>
              <a:gd name="connsiteX0" fmla="*/ 381 w 9144647"/>
              <a:gd name="connsiteY0" fmla="*/ 310896 h 3309112"/>
              <a:gd name="connsiteX1" fmla="*/ 2652141 w 9144647"/>
              <a:gd name="connsiteY1" fmla="*/ 45720 h 3309112"/>
              <a:gd name="connsiteX2" fmla="*/ 6986397 w 9144647"/>
              <a:gd name="connsiteY2" fmla="*/ 804672 h 3309112"/>
              <a:gd name="connsiteX3" fmla="*/ 9144647 w 9144647"/>
              <a:gd name="connsiteY3" fmla="*/ 290862 h 3309112"/>
              <a:gd name="connsiteX4" fmla="*/ 9144381 w 9144647"/>
              <a:gd name="connsiteY4" fmla="*/ 2862072 h 3309112"/>
              <a:gd name="connsiteX5" fmla="*/ 6986397 w 9144647"/>
              <a:gd name="connsiteY5" fmla="*/ 3246120 h 3309112"/>
              <a:gd name="connsiteX6" fmla="*/ 3270885 w 9144647"/>
              <a:gd name="connsiteY6" fmla="*/ 2484120 h 3309112"/>
              <a:gd name="connsiteX7" fmla="*/ 0 w 9144647"/>
              <a:gd name="connsiteY7" fmla="*/ 3143536 h 3309112"/>
              <a:gd name="connsiteX8" fmla="*/ 381 w 9144647"/>
              <a:gd name="connsiteY8" fmla="*/ 310896 h 330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647" h="3309112">
                <a:moveTo>
                  <a:pt x="381" y="310896"/>
                </a:moveTo>
                <a:cubicBezTo>
                  <a:pt x="779145" y="155448"/>
                  <a:pt x="1484757" y="0"/>
                  <a:pt x="2652141" y="45720"/>
                </a:cubicBezTo>
                <a:cubicBezTo>
                  <a:pt x="3819525" y="91440"/>
                  <a:pt x="5904313" y="763815"/>
                  <a:pt x="6986397" y="804672"/>
                </a:cubicBezTo>
                <a:cubicBezTo>
                  <a:pt x="8068481" y="845529"/>
                  <a:pt x="8437511" y="566706"/>
                  <a:pt x="9144647" y="290862"/>
                </a:cubicBezTo>
                <a:cubicBezTo>
                  <a:pt x="9144558" y="1147932"/>
                  <a:pt x="9144470" y="2005002"/>
                  <a:pt x="9144381" y="2862072"/>
                </a:cubicBezTo>
                <a:cubicBezTo>
                  <a:pt x="8450961" y="3142488"/>
                  <a:pt x="7965313" y="3309112"/>
                  <a:pt x="6986397" y="3246120"/>
                </a:cubicBezTo>
                <a:cubicBezTo>
                  <a:pt x="6007481" y="3183128"/>
                  <a:pt x="4435284" y="2501217"/>
                  <a:pt x="3270885" y="2484120"/>
                </a:cubicBezTo>
                <a:cubicBezTo>
                  <a:pt x="2106486" y="2467023"/>
                  <a:pt x="830580" y="2857024"/>
                  <a:pt x="0" y="3143536"/>
                </a:cubicBezTo>
                <a:lnTo>
                  <a:pt x="381" y="3108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43115789" y="4090111"/>
            <a:ext cx="5530291" cy="311078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39275309" y="6077559"/>
            <a:ext cx="2867558" cy="1613002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3840480" y="12961620"/>
            <a:ext cx="6810451" cy="3830879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482035" y="6970468"/>
            <a:ext cx="44395949" cy="6941668"/>
          </a:xfrm>
        </p:spPr>
        <p:txBody>
          <a:bodyPr vert="horz" lIns="416052" tIns="208026" rIns="416052" bIns="208026" rtlCol="0" anchor="ctr">
            <a:norm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4160520" rtl="0" eaLnBrk="1" latinLnBrk="0" hangingPunct="1">
              <a:spcBef>
                <a:spcPct val="0"/>
              </a:spcBef>
              <a:buNone/>
              <a:defRPr lang="en-US" sz="218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0640" y="17282160"/>
            <a:ext cx="35844480" cy="2102663"/>
          </a:xfrm>
          <a:prstGeom prst="rect">
            <a:avLst/>
          </a:prstGeom>
        </p:spPr>
        <p:txBody>
          <a:bodyPr vert="horz" lIns="416052" tIns="208026" rIns="416052" bIns="208026" rtlCol="0">
            <a:normAutofit/>
          </a:bodyPr>
          <a:lstStyle>
            <a:lvl1pPr marL="0" indent="0" algn="l" defTabSz="4160520" rtl="0" eaLnBrk="1" latinLnBrk="0" hangingPunct="1">
              <a:spcBef>
                <a:spcPct val="20000"/>
              </a:spcBef>
              <a:buClr>
                <a:schemeClr val="accent5"/>
              </a:buClr>
              <a:buSzPct val="85000"/>
              <a:buFont typeface="Wingdings" pitchFamily="2" charset="2"/>
              <a:buNone/>
              <a:defRPr lang="en-US" sz="910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080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40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21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01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81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61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4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>
            <a:off x="0" y="3"/>
            <a:ext cx="51243472" cy="4037739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>
            <a:off x="-291" y="-6210"/>
            <a:ext cx="51206691" cy="3446639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45215251" y="1209751"/>
            <a:ext cx="4250131" cy="239069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41989248" y="1353769"/>
            <a:ext cx="2150669" cy="1209751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1177747" y="662483"/>
            <a:ext cx="4659782" cy="262112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2560320" y="2045056"/>
            <a:ext cx="46085760" cy="313959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5760720"/>
            <a:ext cx="46085760" cy="1425778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 flipV="1">
            <a:off x="0" y="17610535"/>
            <a:ext cx="51243472" cy="4037739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 flipV="1">
            <a:off x="-291" y="18207852"/>
            <a:ext cx="51206691" cy="3446639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45624903" y="17771821"/>
            <a:ext cx="4250131" cy="239069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48390048" y="16418052"/>
            <a:ext cx="2150669" cy="1209751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1587399" y="17771821"/>
            <a:ext cx="4659782" cy="262112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38814451" y="865110"/>
            <a:ext cx="9831629" cy="17858232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865110"/>
            <a:ext cx="35434829" cy="179446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2560320" y="5674309"/>
            <a:ext cx="46085760" cy="142577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45727315" y="2102663"/>
            <a:ext cx="4250131" cy="239069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44139917" y="4262933"/>
            <a:ext cx="2150669" cy="1209751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587398" y="2477110"/>
            <a:ext cx="5581498" cy="313959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 vert="horz" lIns="416052" tIns="208026" rIns="416052" bIns="208026" rtlCol="0" anchor="ctr">
            <a:no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4160520" rtl="0" eaLnBrk="1" latinLnBrk="0" hangingPunct="1">
              <a:spcBef>
                <a:spcPct val="0"/>
              </a:spcBef>
              <a:buNone/>
              <a:defRPr lang="en-US" sz="164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 bwMode="gray">
          <a:xfrm>
            <a:off x="0" y="1344168"/>
            <a:ext cx="51206400" cy="1425778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3996431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7 w 9153196"/>
              <a:gd name="connsiteY3" fmla="*/ 4518094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808828"/>
              <a:gd name="connsiteX1" fmla="*/ 0 w 9153196"/>
              <a:gd name="connsiteY1" fmla="*/ 4757736 h 4808828"/>
              <a:gd name="connsiteX2" fmla="*/ 2983307 w 9153196"/>
              <a:gd name="connsiteY2" fmla="*/ 3938179 h 4808828"/>
              <a:gd name="connsiteX3" fmla="*/ 6766918 w 9153196"/>
              <a:gd name="connsiteY3" fmla="*/ 4459842 h 4808828"/>
              <a:gd name="connsiteX4" fmla="*/ 9149297 w 9153196"/>
              <a:gd name="connsiteY4" fmla="*/ 4461355 h 4808828"/>
              <a:gd name="connsiteX5" fmla="*/ 9153196 w 9153196"/>
              <a:gd name="connsiteY5" fmla="*/ 0 h 4808828"/>
              <a:gd name="connsiteX6" fmla="*/ 52 w 9153196"/>
              <a:gd name="connsiteY6" fmla="*/ 1284 h 4808828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02972" y="4559785"/>
                  <a:pt x="1992246" y="3966388"/>
                  <a:pt x="3115058" y="3911480"/>
                </a:cubicBezTo>
                <a:cubicBezTo>
                  <a:pt x="4237870" y="3856572"/>
                  <a:pt x="5939190" y="4331788"/>
                  <a:pt x="6736870" y="4428289"/>
                </a:cubicBezTo>
                <a:cubicBezTo>
                  <a:pt x="7534550" y="4524790"/>
                  <a:pt x="8253185" y="4658343"/>
                  <a:pt x="9149297" y="4461355"/>
                </a:cubicBezTo>
                <a:cubicBezTo>
                  <a:pt x="9150597" y="300012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 bwMode="invGray">
          <a:xfrm>
            <a:off x="-291" y="0"/>
            <a:ext cx="51206400" cy="1425778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14528" y="4596192"/>
                  <a:pt x="1857799" y="4264120"/>
                  <a:pt x="2980996" y="4236720"/>
                </a:cubicBezTo>
                <a:cubicBezTo>
                  <a:pt x="4104193" y="4209320"/>
                  <a:pt x="5900665" y="4503309"/>
                  <a:pt x="6739180" y="4593336"/>
                </a:cubicBezTo>
                <a:cubicBezTo>
                  <a:pt x="7577695" y="4683363"/>
                  <a:pt x="8253185" y="4731157"/>
                  <a:pt x="9149297" y="4383685"/>
                </a:cubicBezTo>
                <a:cubicBezTo>
                  <a:pt x="9150597" y="292245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45164045" y="12126316"/>
            <a:ext cx="4250131" cy="239069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43627853" y="14286586"/>
            <a:ext cx="2150669" cy="1209751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1689811" y="12097512"/>
            <a:ext cx="5581498" cy="313959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6400800" y="16158821"/>
            <a:ext cx="40811501" cy="4290536"/>
          </a:xfrm>
        </p:spPr>
        <p:txBody>
          <a:bodyPr vert="horz" lIns="416052" tIns="208026" rIns="416052" bIns="208026" rtlCol="0" anchor="t">
            <a:normAutofit/>
          </a:bodyPr>
          <a:lstStyle>
            <a:lvl1pPr algn="l" defTabSz="4160520" rtl="0" eaLnBrk="1" latinLnBrk="0" hangingPunct="1">
              <a:spcBef>
                <a:spcPct val="0"/>
              </a:spcBef>
              <a:buNone/>
              <a:defRPr lang="en-US" sz="18200" b="1" kern="1200" cap="all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6400800" y="13940942"/>
            <a:ext cx="40811501" cy="224668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026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6052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4078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21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013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48156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56182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4208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>
            <a:off x="0" y="0"/>
            <a:ext cx="51206400" cy="6077560"/>
          </a:xfrm>
          <a:custGeom>
            <a:avLst/>
            <a:gdLst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2104644"/>
              <a:gd name="connsiteX1" fmla="*/ 0 w 9144000"/>
              <a:gd name="connsiteY1" fmla="*/ 1929384 h 2104644"/>
              <a:gd name="connsiteX2" fmla="*/ 2971800 w 9144000"/>
              <a:gd name="connsiteY2" fmla="*/ 1307592 h 2104644"/>
              <a:gd name="connsiteX3" fmla="*/ 9134856 w 9144000"/>
              <a:gd name="connsiteY3" fmla="*/ 1609344 h 2104644"/>
              <a:gd name="connsiteX4" fmla="*/ 9144000 w 9144000"/>
              <a:gd name="connsiteY4" fmla="*/ 0 h 2104644"/>
              <a:gd name="connsiteX5" fmla="*/ 8503920 w 9144000"/>
              <a:gd name="connsiteY5" fmla="*/ 0 h 2104644"/>
              <a:gd name="connsiteX6" fmla="*/ 3858768 w 9144000"/>
              <a:gd name="connsiteY6" fmla="*/ 320040 h 2104644"/>
              <a:gd name="connsiteX7" fmla="*/ 0 w 9144000"/>
              <a:gd name="connsiteY7" fmla="*/ 256032 h 210464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1929384">
                <a:moveTo>
                  <a:pt x="0" y="256032"/>
                </a:moveTo>
                <a:lnTo>
                  <a:pt x="0" y="1929384"/>
                </a:lnTo>
                <a:cubicBezTo>
                  <a:pt x="574548" y="1726692"/>
                  <a:pt x="1449324" y="1360932"/>
                  <a:pt x="2971800" y="1307592"/>
                </a:cubicBezTo>
                <a:cubicBezTo>
                  <a:pt x="4494276" y="1254252"/>
                  <a:pt x="7606284" y="1872996"/>
                  <a:pt x="9134856" y="1609344"/>
                </a:cubicBezTo>
                <a:lnTo>
                  <a:pt x="9144000" y="0"/>
                </a:lnTo>
                <a:lnTo>
                  <a:pt x="8503920" y="0"/>
                </a:lnTo>
                <a:cubicBezTo>
                  <a:pt x="7543800" y="844296"/>
                  <a:pt x="5111496" y="420624"/>
                  <a:pt x="3858768" y="320040"/>
                </a:cubicBezTo>
                <a:cubicBezTo>
                  <a:pt x="2606040" y="219456"/>
                  <a:pt x="1435608" y="76200"/>
                  <a:pt x="0" y="256032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>
            <a:off x="-2137" y="720090"/>
            <a:ext cx="51208534" cy="4440555"/>
          </a:xfrm>
          <a:custGeom>
            <a:avLst/>
            <a:gdLst>
              <a:gd name="connsiteX0" fmla="*/ 0 w 9144000"/>
              <a:gd name="connsiteY0" fmla="*/ 393192 h 1344168"/>
              <a:gd name="connsiteX1" fmla="*/ 4544568 w 9144000"/>
              <a:gd name="connsiteY1" fmla="*/ 201168 h 1344168"/>
              <a:gd name="connsiteX2" fmla="*/ 9144000 w 9144000"/>
              <a:gd name="connsiteY2" fmla="*/ 0 h 1344168"/>
              <a:gd name="connsiteX3" fmla="*/ 9144000 w 9144000"/>
              <a:gd name="connsiteY3" fmla="*/ 1042416 h 1344168"/>
              <a:gd name="connsiteX4" fmla="*/ 4407408 w 9144000"/>
              <a:gd name="connsiteY4" fmla="*/ 978408 h 1344168"/>
              <a:gd name="connsiteX5" fmla="*/ 9144 w 9144000"/>
              <a:gd name="connsiteY5" fmla="*/ 1344168 h 1344168"/>
              <a:gd name="connsiteX6" fmla="*/ 0 w 9144000"/>
              <a:gd name="connsiteY6" fmla="*/ 393192 h 1344168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09700"/>
              <a:gd name="connsiteX1" fmla="*/ 4544568 w 9144000"/>
              <a:gd name="connsiteY1" fmla="*/ 234696 h 1409700"/>
              <a:gd name="connsiteX2" fmla="*/ 9144000 w 9144000"/>
              <a:gd name="connsiteY2" fmla="*/ 33528 h 1409700"/>
              <a:gd name="connsiteX3" fmla="*/ 9144000 w 9144000"/>
              <a:gd name="connsiteY3" fmla="*/ 1075944 h 1409700"/>
              <a:gd name="connsiteX4" fmla="*/ 4407408 w 9144000"/>
              <a:gd name="connsiteY4" fmla="*/ 1011936 h 1409700"/>
              <a:gd name="connsiteX5" fmla="*/ 9144 w 9144000"/>
              <a:gd name="connsiteY5" fmla="*/ 1377696 h 1409700"/>
              <a:gd name="connsiteX6" fmla="*/ 0 w 9144000"/>
              <a:gd name="connsiteY6" fmla="*/ 426720 h 1409700"/>
              <a:gd name="connsiteX0" fmla="*/ 381 w 9144381"/>
              <a:gd name="connsiteY0" fmla="*/ 426720 h 1409700"/>
              <a:gd name="connsiteX1" fmla="*/ 4544949 w 9144381"/>
              <a:gd name="connsiteY1" fmla="*/ 234696 h 1409700"/>
              <a:gd name="connsiteX2" fmla="*/ 9144381 w 9144381"/>
              <a:gd name="connsiteY2" fmla="*/ 33528 h 1409700"/>
              <a:gd name="connsiteX3" fmla="*/ 9144381 w 9144381"/>
              <a:gd name="connsiteY3" fmla="*/ 1075944 h 1409700"/>
              <a:gd name="connsiteX4" fmla="*/ 4407789 w 9144381"/>
              <a:gd name="connsiteY4" fmla="*/ 1011936 h 1409700"/>
              <a:gd name="connsiteX5" fmla="*/ 0 w 9144381"/>
              <a:gd name="connsiteY5" fmla="*/ 1384071 h 1409700"/>
              <a:gd name="connsiteX6" fmla="*/ 381 w 9144381"/>
              <a:gd name="connsiteY6" fmla="*/ 42672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381" h="1409700">
                <a:moveTo>
                  <a:pt x="381" y="426720"/>
                </a:moveTo>
                <a:cubicBezTo>
                  <a:pt x="1664589" y="0"/>
                  <a:pt x="3036189" y="134112"/>
                  <a:pt x="4544949" y="234696"/>
                </a:cubicBezTo>
                <a:cubicBezTo>
                  <a:pt x="6053709" y="335280"/>
                  <a:pt x="8239125" y="509016"/>
                  <a:pt x="9144381" y="33528"/>
                </a:cubicBezTo>
                <a:lnTo>
                  <a:pt x="9144381" y="1075944"/>
                </a:lnTo>
                <a:cubicBezTo>
                  <a:pt x="8004429" y="1409700"/>
                  <a:pt x="5931852" y="960582"/>
                  <a:pt x="4407789" y="1011936"/>
                </a:cubicBezTo>
                <a:cubicBezTo>
                  <a:pt x="2883726" y="1063290"/>
                  <a:pt x="1237488" y="1109751"/>
                  <a:pt x="0" y="1384071"/>
                </a:cubicBezTo>
                <a:lnTo>
                  <a:pt x="381" y="42672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46546618" y="316840"/>
            <a:ext cx="3430829" cy="1929841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42347693" y="547268"/>
            <a:ext cx="2048256" cy="1152144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1177747" y="2937967"/>
            <a:ext cx="5581498" cy="313959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720090"/>
            <a:ext cx="46085760" cy="360045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5904740"/>
            <a:ext cx="22616160" cy="14256783"/>
          </a:xfrm>
          <a:prstGeom prst="rect">
            <a:avLst/>
          </a:prstGeo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0" y="5904740"/>
            <a:ext cx="22616160" cy="14256783"/>
          </a:xfrm>
          <a:prstGeom prst="rect">
            <a:avLst/>
          </a:prstGeo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8266633"/>
            <a:ext cx="22625053" cy="11636654"/>
          </a:xfrm>
          <a:prstGeom prst="rect">
            <a:avLst/>
          </a:prstGeo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8266633"/>
            <a:ext cx="22633940" cy="11636654"/>
          </a:xfrm>
          <a:prstGeom prst="rect">
            <a:avLst/>
          </a:prstGeo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Oval 9"/>
          <p:cNvSpPr/>
          <p:nvPr/>
        </p:nvSpPr>
        <p:spPr bwMode="gray">
          <a:xfrm>
            <a:off x="46085760" y="3168396"/>
            <a:ext cx="3430829" cy="1929841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43115789" y="3053182"/>
            <a:ext cx="2150669" cy="1209751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1587398" y="2477110"/>
            <a:ext cx="5581498" cy="313959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2560320" y="5904738"/>
            <a:ext cx="22625053" cy="2015250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0900" b="1">
                <a:solidFill>
                  <a:schemeClr val="tx2"/>
                </a:solidFill>
              </a:defRPr>
            </a:lvl1pPr>
            <a:lvl2pPr marL="2080260" indent="0">
              <a:buNone/>
              <a:defRPr sz="9100" b="1"/>
            </a:lvl2pPr>
            <a:lvl3pPr marL="4160520" indent="0">
              <a:buNone/>
              <a:defRPr sz="8200" b="1"/>
            </a:lvl3pPr>
            <a:lvl4pPr marL="6240780" indent="0">
              <a:buNone/>
              <a:defRPr sz="7300" b="1"/>
            </a:lvl4pPr>
            <a:lvl5pPr marL="8321040" indent="0">
              <a:buNone/>
              <a:defRPr sz="7300" b="1"/>
            </a:lvl5pPr>
            <a:lvl6pPr marL="10401300" indent="0">
              <a:buNone/>
              <a:defRPr sz="7300" b="1"/>
            </a:lvl6pPr>
            <a:lvl7pPr marL="12481560" indent="0">
              <a:buNone/>
              <a:defRPr sz="7300" b="1"/>
            </a:lvl7pPr>
            <a:lvl8pPr marL="14561820" indent="0">
              <a:buNone/>
              <a:defRPr sz="7300" b="1"/>
            </a:lvl8pPr>
            <a:lvl9pPr marL="16642080" indent="0">
              <a:buNone/>
              <a:defRPr sz="7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26012143" y="5904738"/>
            <a:ext cx="22633940" cy="2015250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0900" b="1">
                <a:solidFill>
                  <a:schemeClr val="tx2"/>
                </a:solidFill>
              </a:defRPr>
            </a:lvl1pPr>
            <a:lvl2pPr marL="2080260" indent="0">
              <a:buNone/>
              <a:defRPr sz="9100" b="1"/>
            </a:lvl2pPr>
            <a:lvl3pPr marL="4160520" indent="0">
              <a:buNone/>
              <a:defRPr sz="8200" b="1"/>
            </a:lvl3pPr>
            <a:lvl4pPr marL="6240780" indent="0">
              <a:buNone/>
              <a:defRPr sz="7300" b="1"/>
            </a:lvl4pPr>
            <a:lvl5pPr marL="8321040" indent="0">
              <a:buNone/>
              <a:defRPr sz="7300" b="1"/>
            </a:lvl5pPr>
            <a:lvl6pPr marL="10401300" indent="0">
              <a:buNone/>
              <a:defRPr sz="7300" b="1"/>
            </a:lvl6pPr>
            <a:lvl7pPr marL="12481560" indent="0">
              <a:buNone/>
              <a:defRPr sz="7300" b="1"/>
            </a:lvl7pPr>
            <a:lvl8pPr marL="14561820" indent="0">
              <a:buNone/>
              <a:defRPr sz="7300" b="1"/>
            </a:lvl8pPr>
            <a:lvl9pPr marL="16642080" indent="0">
              <a:buNone/>
              <a:defRPr sz="7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 bwMode="gray">
          <a:xfrm>
            <a:off x="0" y="3"/>
            <a:ext cx="51243472" cy="4037739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Freeform 5"/>
          <p:cNvSpPr/>
          <p:nvPr/>
        </p:nvSpPr>
        <p:spPr bwMode="invGray">
          <a:xfrm>
            <a:off x="-291" y="-6210"/>
            <a:ext cx="51206691" cy="3446639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45215251" y="1209751"/>
            <a:ext cx="4250131" cy="239069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41989248" y="1353769"/>
            <a:ext cx="2150669" cy="1209751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177747" y="662483"/>
            <a:ext cx="4659782" cy="262112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2713939" y="2563520"/>
            <a:ext cx="46085760" cy="3600450"/>
          </a:xfrm>
        </p:spPr>
        <p:txBody>
          <a:bodyPr vert="horz" lIns="416052" tIns="208026" rIns="416052" bIns="208026" rtlCol="0" anchor="t">
            <a:normAutofit/>
          </a:bodyPr>
          <a:lstStyle>
            <a:lvl1pPr algn="ctr" defTabSz="4160520" rtl="0" eaLnBrk="1" latinLnBrk="0" hangingPunct="1">
              <a:spcBef>
                <a:spcPct val="0"/>
              </a:spcBef>
              <a:buNone/>
              <a:defRPr lang="en-US" sz="164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5" name="Group 4"/>
          <p:cNvGrpSpPr/>
          <p:nvPr/>
        </p:nvGrpSpPr>
        <p:grpSpPr bwMode="invGray">
          <a:xfrm>
            <a:off x="-291" y="-6210"/>
            <a:ext cx="51243763" cy="4043954"/>
            <a:chOff x="-52" y="-1972"/>
            <a:chExt cx="9150672" cy="1283795"/>
          </a:xfrm>
        </p:grpSpPr>
        <p:sp>
          <p:nvSpPr>
            <p:cNvPr id="6" name="Freeform 5"/>
            <p:cNvSpPr/>
            <p:nvPr userDrawn="1"/>
          </p:nvSpPr>
          <p:spPr bwMode="invGray">
            <a:xfrm>
              <a:off x="0" y="1"/>
              <a:ext cx="9150620" cy="128182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50620" h="1470041">
                  <a:moveTo>
                    <a:pt x="52" y="1284"/>
                  </a:moveTo>
                  <a:cubicBezTo>
                    <a:pt x="35" y="491948"/>
                    <a:pt x="17" y="761872"/>
                    <a:pt x="0" y="1252536"/>
                  </a:cubicBezTo>
                  <a:cubicBezTo>
                    <a:pt x="304800" y="1097088"/>
                    <a:pt x="1803165" y="328826"/>
                    <a:pt x="3622738" y="425264"/>
                  </a:cubicBezTo>
                  <a:cubicBezTo>
                    <a:pt x="5442311" y="521702"/>
                    <a:pt x="6970396" y="1470041"/>
                    <a:pt x="9144052" y="877824"/>
                  </a:cubicBezTo>
                  <a:cubicBezTo>
                    <a:pt x="9146241" y="585216"/>
                    <a:pt x="9148431" y="292608"/>
                    <a:pt x="9150620" y="0"/>
                  </a:cubicBezTo>
                  <a:lnTo>
                    <a:pt x="5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 userDrawn="1"/>
          </p:nvSpPr>
          <p:spPr bwMode="invGray">
            <a:xfrm>
              <a:off x="-52" y="-1972"/>
              <a:ext cx="9144052" cy="109417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52" h="1282732">
                  <a:moveTo>
                    <a:pt x="2371" y="1971"/>
                  </a:moveTo>
                  <a:cubicBezTo>
                    <a:pt x="1581" y="305263"/>
                    <a:pt x="790" y="446133"/>
                    <a:pt x="0" y="749425"/>
                  </a:cubicBezTo>
                  <a:cubicBezTo>
                    <a:pt x="414528" y="587881"/>
                    <a:pt x="1394642" y="355830"/>
                    <a:pt x="3114923" y="315034"/>
                  </a:cubicBezTo>
                  <a:cubicBezTo>
                    <a:pt x="4835204" y="274238"/>
                    <a:pt x="7500499" y="1282732"/>
                    <a:pt x="9144052" y="537135"/>
                  </a:cubicBezTo>
                  <a:cubicBezTo>
                    <a:pt x="9143751" y="358090"/>
                    <a:pt x="9143451" y="179045"/>
                    <a:pt x="9143150" y="0"/>
                  </a:cubicBezTo>
                  <a:lnTo>
                    <a:pt x="2371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Oval 7"/>
          <p:cNvSpPr/>
          <p:nvPr/>
        </p:nvSpPr>
        <p:spPr bwMode="gray">
          <a:xfrm>
            <a:off x="45215251" y="1209751"/>
            <a:ext cx="4250131" cy="239069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41989248" y="1353769"/>
            <a:ext cx="2150669" cy="1209751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1177747" y="662483"/>
            <a:ext cx="4659782" cy="262112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invGray">
          <a:xfrm rot="16200000">
            <a:off x="-7762214" y="7743486"/>
            <a:ext cx="21708597" cy="6184158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5069428" y="860108"/>
            <a:ext cx="43576646" cy="2995574"/>
          </a:xfrm>
        </p:spPr>
        <p:txBody>
          <a:bodyPr vert="horz" lIns="416052" tIns="208026" rIns="416052" bIns="208026" rtlCol="0" anchor="b">
            <a:normAutofit/>
          </a:bodyPr>
          <a:lstStyle>
            <a:lvl1pPr algn="l" defTabSz="4160520" rtl="0" eaLnBrk="1" latinLnBrk="0" hangingPunct="1">
              <a:spcBef>
                <a:spcPct val="0"/>
              </a:spcBef>
              <a:buNone/>
              <a:defRPr lang="en-US" sz="109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1702" y="4320540"/>
            <a:ext cx="28625800" cy="14977872"/>
          </a:xfrm>
          <a:prstGeom prst="rect">
            <a:avLst/>
          </a:prstGeom>
        </p:spPr>
        <p:txBody>
          <a:bodyPr/>
          <a:lstStyle>
            <a:lvl1pPr>
              <a:defRPr sz="14600"/>
            </a:lvl1pPr>
            <a:lvl2pPr>
              <a:defRPr sz="127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8227" y="4291736"/>
            <a:ext cx="14388998" cy="150066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00"/>
            </a:lvl1pPr>
            <a:lvl2pPr marL="2080260" indent="0">
              <a:buNone/>
              <a:defRPr sz="5500"/>
            </a:lvl2pPr>
            <a:lvl3pPr marL="4160520" indent="0">
              <a:buNone/>
              <a:defRPr sz="4600"/>
            </a:lvl3pPr>
            <a:lvl4pPr marL="6240780" indent="0">
              <a:buNone/>
              <a:defRPr sz="4100"/>
            </a:lvl4pPr>
            <a:lvl5pPr marL="8321040" indent="0">
              <a:buNone/>
              <a:defRPr sz="4100"/>
            </a:lvl5pPr>
            <a:lvl6pPr marL="10401300" indent="0">
              <a:buNone/>
              <a:defRPr sz="4100"/>
            </a:lvl6pPr>
            <a:lvl7pPr marL="12481560" indent="0">
              <a:buNone/>
              <a:defRPr sz="4100"/>
            </a:lvl7pPr>
            <a:lvl8pPr marL="14561820" indent="0">
              <a:buNone/>
              <a:defRPr sz="4100"/>
            </a:lvl8pPr>
            <a:lvl9pPr marL="16642080" indent="0">
              <a:buNone/>
              <a:defRPr sz="4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20640" y="20594574"/>
            <a:ext cx="11948160" cy="777697"/>
          </a:xfrm>
        </p:spPr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29443680" y="3110789"/>
            <a:ext cx="20892211" cy="2505913"/>
          </a:xfrm>
        </p:spPr>
        <p:txBody>
          <a:bodyPr anchor="b"/>
          <a:lstStyle>
            <a:lvl1pPr algn="l">
              <a:defRPr sz="91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2969971" y="3830879"/>
            <a:ext cx="26012851" cy="14632229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14600"/>
            </a:lvl1pPr>
            <a:lvl2pPr marL="2080260" indent="0">
              <a:buNone/>
              <a:defRPr sz="12700"/>
            </a:lvl2pPr>
            <a:lvl3pPr marL="4160520" indent="0">
              <a:buNone/>
              <a:defRPr sz="10900"/>
            </a:lvl3pPr>
            <a:lvl4pPr marL="6240780" indent="0">
              <a:buNone/>
              <a:defRPr sz="9100"/>
            </a:lvl4pPr>
            <a:lvl5pPr marL="8321040" indent="0">
              <a:buNone/>
              <a:defRPr sz="9100"/>
            </a:lvl5pPr>
            <a:lvl6pPr marL="10401300" indent="0">
              <a:buNone/>
              <a:defRPr sz="9100"/>
            </a:lvl6pPr>
            <a:lvl7pPr marL="12481560" indent="0">
              <a:buNone/>
              <a:defRPr sz="9100"/>
            </a:lvl7pPr>
            <a:lvl8pPr marL="14561820" indent="0">
              <a:buNone/>
              <a:defRPr sz="9100"/>
            </a:lvl8pPr>
            <a:lvl9pPr marL="16642080" indent="0">
              <a:buNone/>
              <a:defRPr sz="91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546093" y="5991149"/>
            <a:ext cx="20789798" cy="55302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00"/>
            </a:lvl1pPr>
            <a:lvl2pPr marL="2080260" indent="0">
              <a:buNone/>
              <a:defRPr sz="5500"/>
            </a:lvl2pPr>
            <a:lvl3pPr marL="4160520" indent="0">
              <a:buNone/>
              <a:defRPr sz="4600"/>
            </a:lvl3pPr>
            <a:lvl4pPr marL="6240780" indent="0">
              <a:buNone/>
              <a:defRPr sz="4100"/>
            </a:lvl4pPr>
            <a:lvl5pPr marL="8321040" indent="0">
              <a:buNone/>
              <a:defRPr sz="4100"/>
            </a:lvl5pPr>
            <a:lvl6pPr marL="10401300" indent="0">
              <a:buNone/>
              <a:defRPr sz="4100"/>
            </a:lvl6pPr>
            <a:lvl7pPr marL="12481560" indent="0">
              <a:buNone/>
              <a:defRPr sz="4100"/>
            </a:lvl7pPr>
            <a:lvl8pPr marL="14561820" indent="0">
              <a:buNone/>
              <a:defRPr sz="4100"/>
            </a:lvl8pPr>
            <a:lvl9pPr marL="16642080" indent="0">
              <a:buNone/>
              <a:defRPr sz="4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20640" y="20594574"/>
            <a:ext cx="11948160" cy="777697"/>
          </a:xfrm>
        </p:spPr>
        <p:txBody>
          <a:bodyPr/>
          <a:lstStyle/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8" name="Group 7"/>
          <p:cNvGrpSpPr/>
          <p:nvPr/>
        </p:nvGrpSpPr>
        <p:grpSpPr bwMode="invGray">
          <a:xfrm rot="16200000">
            <a:off x="-7762214" y="7743486"/>
            <a:ext cx="21708597" cy="6184158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 bwMode="gray">
          <a:xfrm>
            <a:off x="38404800" y="12241530"/>
            <a:ext cx="4250131" cy="239069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32413651" y="14401800"/>
            <a:ext cx="2150669" cy="1209751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6810451" y="1209751"/>
            <a:ext cx="4096512" cy="230428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0" y="0"/>
            <a:ext cx="51257898" cy="5865728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862136">
                <a:moveTo>
                  <a:pt x="52" y="1284"/>
                </a:moveTo>
                <a:cubicBezTo>
                  <a:pt x="35" y="491948"/>
                  <a:pt x="17" y="1371472"/>
                  <a:pt x="0" y="1862136"/>
                </a:cubicBezTo>
                <a:cubicBezTo>
                  <a:pt x="304800" y="1706688"/>
                  <a:pt x="1952287" y="1117060"/>
                  <a:pt x="2999284" y="1051560"/>
                </a:cubicBezTo>
                <a:cubicBezTo>
                  <a:pt x="4046281" y="986060"/>
                  <a:pt x="5541316" y="1353820"/>
                  <a:pt x="6281980" y="1469136"/>
                </a:cubicBezTo>
                <a:cubicBezTo>
                  <a:pt x="7022644" y="1584452"/>
                  <a:pt x="8247940" y="1834896"/>
                  <a:pt x="9144052" y="1487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291" y="0"/>
            <a:ext cx="51257898" cy="4665578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481136">
                <a:moveTo>
                  <a:pt x="52" y="1284"/>
                </a:moveTo>
                <a:cubicBezTo>
                  <a:pt x="35" y="491948"/>
                  <a:pt x="17" y="990472"/>
                  <a:pt x="0" y="1481136"/>
                </a:cubicBezTo>
                <a:cubicBezTo>
                  <a:pt x="414528" y="1319592"/>
                  <a:pt x="1857799" y="987520"/>
                  <a:pt x="2980996" y="960120"/>
                </a:cubicBezTo>
                <a:cubicBezTo>
                  <a:pt x="4104193" y="932720"/>
                  <a:pt x="6019852" y="1271016"/>
                  <a:pt x="6739180" y="1316736"/>
                </a:cubicBezTo>
                <a:cubicBezTo>
                  <a:pt x="7458508" y="1362456"/>
                  <a:pt x="8247940" y="1453896"/>
                  <a:pt x="9144052" y="1106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052" tIns="208026" rIns="416052" bIns="208026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2560320" y="0"/>
            <a:ext cx="46085760" cy="3600450"/>
          </a:xfrm>
          <a:prstGeom prst="rect">
            <a:avLst/>
          </a:prstGeom>
        </p:spPr>
        <p:txBody>
          <a:bodyPr vert="horz" lIns="416052" tIns="208026" rIns="416052" bIns="208026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20594574"/>
            <a:ext cx="11948160" cy="777697"/>
          </a:xfrm>
          <a:prstGeom prst="rect">
            <a:avLst/>
          </a:prstGeom>
        </p:spPr>
        <p:txBody>
          <a:bodyPr vert="horz" lIns="416052" tIns="208026" rIns="416052" bIns="208026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1661F-B556-4B62-A595-18231A288AF8}" type="datetimeFigureOut">
              <a:rPr lang="ko-KR" altLang="en-US" smtClean="0"/>
              <a:t>2017-03-06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20594574"/>
            <a:ext cx="16215360" cy="777697"/>
          </a:xfrm>
          <a:prstGeom prst="rect">
            <a:avLst/>
          </a:prstGeom>
        </p:spPr>
        <p:txBody>
          <a:bodyPr vert="horz" lIns="416052" tIns="208026" rIns="416052" bIns="208026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20594574"/>
            <a:ext cx="11948160" cy="777697"/>
          </a:xfrm>
          <a:prstGeom prst="rect">
            <a:avLst/>
          </a:prstGeom>
        </p:spPr>
        <p:txBody>
          <a:bodyPr vert="horz" lIns="416052" tIns="208026" rIns="416052" bIns="208026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3946-46A1-45C9-8473-C8D2D214E8F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 bwMode="gray">
          <a:xfrm>
            <a:off x="2560320" y="5040632"/>
            <a:ext cx="46085760" cy="14256783"/>
          </a:xfrm>
          <a:prstGeom prst="rect">
            <a:avLst/>
          </a:prstGeom>
        </p:spPr>
        <p:txBody>
          <a:bodyPr vert="horz" lIns="416052" tIns="208026" rIns="416052" bIns="208026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160520" rtl="0" eaLnBrk="1" latinLnBrk="1" hangingPunct="1">
        <a:spcBef>
          <a:spcPct val="0"/>
        </a:spcBef>
        <a:buNone/>
        <a:defRPr lang="en-US" sz="16400" b="1" kern="1200" smtClean="0">
          <a:solidFill>
            <a:schemeClr val="bg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1560195" indent="-1560195" algn="l" defTabSz="4160520" rtl="0" eaLnBrk="1" latinLnBrk="1" hangingPunct="1">
        <a:spcBef>
          <a:spcPct val="20000"/>
        </a:spcBef>
        <a:buClr>
          <a:schemeClr val="accent5"/>
        </a:buClr>
        <a:buSzPct val="85000"/>
        <a:buFont typeface="Wingdings" pitchFamily="2" charset="2"/>
        <a:buChar char="¢"/>
        <a:defRPr lang="en-US" sz="14600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3380423" indent="-1300163" algn="l" defTabSz="4160520" rtl="0" eaLnBrk="1" latinLnBrk="1" hangingPunct="1">
        <a:spcBef>
          <a:spcPct val="20000"/>
        </a:spcBef>
        <a:buClr>
          <a:schemeClr val="accent4"/>
        </a:buClr>
        <a:buSzPct val="85000"/>
        <a:buFont typeface="Wingdings" pitchFamily="2" charset="2"/>
        <a:buChar char="¤"/>
        <a:defRPr lang="en-US" sz="12700" kern="1200" smtClean="0">
          <a:solidFill>
            <a:schemeClr val="tx1"/>
          </a:solidFill>
          <a:latin typeface="+mn-lt"/>
          <a:ea typeface="+mn-ea"/>
          <a:cs typeface="+mn-cs"/>
        </a:defRPr>
      </a:lvl2pPr>
      <a:lvl3pPr marL="5200650" indent="-1040130" algn="l" defTabSz="4160520" rtl="0" eaLnBrk="1" latinLnBrk="1" hangingPunct="1">
        <a:spcBef>
          <a:spcPct val="20000"/>
        </a:spcBef>
        <a:buClr>
          <a:schemeClr val="accent3"/>
        </a:buClr>
        <a:buSzPct val="85000"/>
        <a:buFont typeface="Wingdings" pitchFamily="2" charset="2"/>
        <a:buChar char="¤"/>
        <a:defRPr lang="en-US" sz="109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7280910" indent="-1040130" algn="l" defTabSz="4160520" rtl="0" eaLnBrk="1" latinLnBrk="1" hangingPunct="1">
        <a:spcBef>
          <a:spcPct val="20000"/>
        </a:spcBef>
        <a:buClr>
          <a:schemeClr val="accent2"/>
        </a:buClr>
        <a:buSzPct val="85000"/>
        <a:buFont typeface="Wingdings" pitchFamily="2" charset="2"/>
        <a:buChar char="¤"/>
        <a:defRPr lang="en-US" sz="91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9361170" indent="-1040130" algn="l" defTabSz="4160520" rtl="0" eaLnBrk="1" latinLnBrk="1" hangingPunct="1">
        <a:spcBef>
          <a:spcPct val="20000"/>
        </a:spcBef>
        <a:buClr>
          <a:schemeClr val="accent6"/>
        </a:buClr>
        <a:buSzPct val="85000"/>
        <a:buFont typeface="Wingdings" pitchFamily="2" charset="2"/>
        <a:buChar char="¤"/>
        <a:defRPr lang="en-US" sz="91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1441430" indent="-1040130" algn="l" defTabSz="4160520" rtl="0" eaLnBrk="1" latinLnBrk="1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21690" indent="-1040130" algn="l" defTabSz="4160520" rtl="0" eaLnBrk="1" latinLnBrk="1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01950" indent="-1040130" algn="l" defTabSz="4160520" rtl="0" eaLnBrk="1" latinLnBrk="1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682210" indent="-1040130" algn="l" defTabSz="4160520" rtl="0" eaLnBrk="1" latinLnBrk="1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0520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0260" algn="l" defTabSz="4160520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60520" algn="l" defTabSz="4160520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40780" algn="l" defTabSz="4160520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0" algn="l" defTabSz="4160520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01300" algn="l" defTabSz="4160520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algn="l" defTabSz="4160520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561820" algn="l" defTabSz="4160520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42080" algn="l" defTabSz="4160520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425751" y="7733451"/>
            <a:ext cx="5033359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b="1" dirty="0" smtClean="0">
                <a:solidFill>
                  <a:schemeClr val="tx1"/>
                </a:solidFill>
              </a:rPr>
              <a:t>김봉수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(07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학번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7200" b="1" dirty="0" err="1" smtClean="0">
                <a:solidFill>
                  <a:schemeClr val="tx1"/>
                </a:solidFill>
              </a:rPr>
              <a:t>국가직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), 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김건욱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(10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학번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7200" b="1" dirty="0" err="1" smtClean="0">
                <a:solidFill>
                  <a:schemeClr val="tx1"/>
                </a:solidFill>
              </a:rPr>
              <a:t>국가직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), 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권성호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(07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학번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7200" b="1" dirty="0" err="1" smtClean="0">
                <a:solidFill>
                  <a:schemeClr val="tx1"/>
                </a:solidFill>
              </a:rPr>
              <a:t>국가직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) </a:t>
            </a:r>
          </a:p>
          <a:p>
            <a:r>
              <a:rPr lang="ko-KR" altLang="en-US" sz="7200" b="1" dirty="0" smtClean="0">
                <a:solidFill>
                  <a:schemeClr val="tx1"/>
                </a:solidFill>
              </a:rPr>
              <a:t>권효선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(08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학번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7200" b="1" dirty="0" err="1" smtClean="0">
                <a:solidFill>
                  <a:schemeClr val="tx1"/>
                </a:solidFill>
              </a:rPr>
              <a:t>국가직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), 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최동진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(10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학번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7200" b="1" dirty="0" err="1" smtClean="0">
                <a:solidFill>
                  <a:schemeClr val="tx1"/>
                </a:solidFill>
              </a:rPr>
              <a:t>국가직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), 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이정혜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 (04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학번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7200" b="1" dirty="0" err="1" smtClean="0">
                <a:solidFill>
                  <a:schemeClr val="tx1"/>
                </a:solidFill>
              </a:rPr>
              <a:t>국가직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), 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남정우 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(06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학번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7200" b="1" dirty="0" smtClean="0">
                <a:solidFill>
                  <a:schemeClr val="tx1"/>
                </a:solidFill>
              </a:rPr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ko-KR" altLang="en-US" sz="7200" b="1" dirty="0" smtClean="0"/>
              <a:t>추연석</a:t>
            </a:r>
            <a:r>
              <a:rPr lang="en-US" altLang="ko-KR" sz="7200" b="1" dirty="0" smtClean="0"/>
              <a:t>(07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), </a:t>
            </a:r>
            <a:r>
              <a:rPr lang="ko-KR" altLang="en-US" sz="7200" b="1" dirty="0" smtClean="0"/>
              <a:t>이주연</a:t>
            </a:r>
            <a:r>
              <a:rPr lang="en-US" altLang="ko-KR" sz="7200" b="1" dirty="0" smtClean="0"/>
              <a:t>(09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), </a:t>
            </a:r>
            <a:r>
              <a:rPr lang="ko-KR" altLang="en-US" sz="7200" b="1" dirty="0" smtClean="0"/>
              <a:t>황보미</a:t>
            </a:r>
            <a:r>
              <a:rPr lang="en-US" altLang="ko-KR" sz="7200" b="1" dirty="0" smtClean="0"/>
              <a:t>(10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), </a:t>
            </a:r>
            <a:r>
              <a:rPr lang="ko-KR" altLang="en-US" sz="7200" b="1" dirty="0" smtClean="0"/>
              <a:t>윤지혜</a:t>
            </a:r>
            <a:r>
              <a:rPr lang="en-US" altLang="ko-KR" sz="7200" b="1" dirty="0" smtClean="0"/>
              <a:t>(11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 </a:t>
            </a:r>
          </a:p>
          <a:p>
            <a:r>
              <a:rPr lang="ko-KR" altLang="en-US" sz="7200" b="1" dirty="0" smtClean="0"/>
              <a:t>양윤화</a:t>
            </a:r>
            <a:r>
              <a:rPr lang="en-US" altLang="ko-KR" sz="7200" b="1" dirty="0" smtClean="0"/>
              <a:t>(07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), </a:t>
            </a:r>
            <a:r>
              <a:rPr lang="ko-KR" altLang="en-US" sz="7200" b="1" dirty="0" smtClean="0"/>
              <a:t>이주희</a:t>
            </a:r>
            <a:r>
              <a:rPr lang="en-US" altLang="ko-KR" sz="7200" b="1" dirty="0" smtClean="0"/>
              <a:t>(09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), </a:t>
            </a:r>
            <a:r>
              <a:rPr lang="ko-KR" altLang="en-US" sz="7200" b="1" dirty="0" smtClean="0"/>
              <a:t>박선아</a:t>
            </a:r>
            <a:r>
              <a:rPr lang="en-US" altLang="ko-KR" sz="7200" b="1" dirty="0" smtClean="0"/>
              <a:t>(06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), </a:t>
            </a:r>
            <a:r>
              <a:rPr lang="ko-KR" altLang="en-US" sz="7200" b="1" dirty="0" smtClean="0"/>
              <a:t>임현지</a:t>
            </a:r>
            <a:r>
              <a:rPr lang="en-US" altLang="ko-KR" sz="7200" b="1" dirty="0" smtClean="0"/>
              <a:t>(07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</a:t>
            </a:r>
          </a:p>
          <a:p>
            <a:r>
              <a:rPr lang="ko-KR" altLang="en-US" sz="7200" b="1" dirty="0" smtClean="0"/>
              <a:t>신민아 </a:t>
            </a:r>
            <a:r>
              <a:rPr lang="en-US" altLang="ko-KR" sz="7200" b="1" dirty="0" smtClean="0"/>
              <a:t>(08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16</a:t>
            </a:r>
            <a:r>
              <a:rPr lang="ko-KR" altLang="en-US" sz="7200" b="1" dirty="0" smtClean="0"/>
              <a:t>년 교육행정</a:t>
            </a:r>
            <a:r>
              <a:rPr lang="en-US" altLang="ko-KR" sz="7200" b="1" dirty="0" smtClean="0"/>
              <a:t>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-1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차</a:t>
            </a:r>
            <a:r>
              <a:rPr lang="en-US" altLang="ko-KR" sz="7200" b="1" dirty="0" smtClean="0"/>
              <a:t>), </a:t>
            </a:r>
            <a:r>
              <a:rPr lang="ko-KR" altLang="en-US" sz="7200" b="1" dirty="0" smtClean="0"/>
              <a:t>오혜림</a:t>
            </a:r>
            <a:r>
              <a:rPr lang="en-US" altLang="ko-KR" sz="7200" b="1" dirty="0" smtClean="0"/>
              <a:t>(09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16</a:t>
            </a:r>
            <a:r>
              <a:rPr lang="ko-KR" altLang="en-US" sz="7200" b="1" dirty="0" smtClean="0"/>
              <a:t>학번 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-1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차</a:t>
            </a:r>
            <a:r>
              <a:rPr lang="en-US" altLang="ko-KR" sz="7200" b="1" dirty="0" smtClean="0"/>
              <a:t>), </a:t>
            </a:r>
            <a:r>
              <a:rPr lang="ko-KR" altLang="en-US" sz="7200" b="1" dirty="0" smtClean="0"/>
              <a:t>전주현 </a:t>
            </a:r>
            <a:r>
              <a:rPr lang="en-US" altLang="ko-KR" sz="7200" b="1" dirty="0" smtClean="0"/>
              <a:t>(04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 </a:t>
            </a:r>
          </a:p>
          <a:p>
            <a:r>
              <a:rPr lang="ko-KR" altLang="en-US" sz="7200" b="1" dirty="0" smtClean="0"/>
              <a:t>전현진</a:t>
            </a:r>
            <a:r>
              <a:rPr lang="en-US" altLang="ko-KR" sz="7200" b="1" dirty="0" smtClean="0"/>
              <a:t>(06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), </a:t>
            </a:r>
            <a:r>
              <a:rPr lang="ko-KR" altLang="en-US" sz="7200" b="1" dirty="0" err="1" smtClean="0"/>
              <a:t>정석욱</a:t>
            </a:r>
            <a:r>
              <a:rPr lang="en-US" altLang="ko-KR" sz="7200" b="1" dirty="0" smtClean="0"/>
              <a:t>(04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지방직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 ), </a:t>
            </a:r>
            <a:r>
              <a:rPr lang="ko-KR" altLang="en-US" sz="7200" b="1" dirty="0" smtClean="0"/>
              <a:t>박용우</a:t>
            </a:r>
            <a:r>
              <a:rPr lang="en-US" altLang="ko-KR" sz="7200" b="1" dirty="0" smtClean="0"/>
              <a:t>(07</a:t>
            </a:r>
            <a:r>
              <a:rPr lang="ko-KR" altLang="en-US" sz="7200" b="1" dirty="0" smtClean="0"/>
              <a:t>학번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경북교육청 </a:t>
            </a:r>
            <a:r>
              <a:rPr lang="en-US" altLang="ko-KR" sz="7200" b="1" dirty="0" smtClean="0">
                <a:solidFill>
                  <a:srgbClr val="C00000"/>
                </a:solidFill>
              </a:rPr>
              <a:t>9</a:t>
            </a:r>
            <a:r>
              <a:rPr lang="ko-KR" altLang="en-US" sz="7200" b="1" dirty="0" smtClean="0">
                <a:solidFill>
                  <a:srgbClr val="C00000"/>
                </a:solidFill>
              </a:rPr>
              <a:t>급</a:t>
            </a:r>
            <a:r>
              <a:rPr lang="en-US" altLang="ko-KR" sz="7200" b="1" dirty="0" smtClean="0"/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04853" y="2981957"/>
            <a:ext cx="3773219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/>
              <a:t>행정학과 최근 공무원 합격자</a:t>
            </a:r>
            <a:endParaRPr lang="ko-KR" altLang="en-US" sz="19900" dirty="0"/>
          </a:p>
        </p:txBody>
      </p:sp>
      <p:sp>
        <p:nvSpPr>
          <p:cNvPr id="11" name="TextBox 10"/>
          <p:cNvSpPr txBox="1"/>
          <p:nvPr/>
        </p:nvSpPr>
        <p:spPr>
          <a:xfrm>
            <a:off x="6737104" y="14877930"/>
            <a:ext cx="377321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600" dirty="0" smtClean="0"/>
              <a:t>대구대학교 행정대학 행정대학</a:t>
            </a:r>
            <a:endParaRPr lang="ko-KR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496991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_Natural01">
  <a:themeElements>
    <a:clrScheme name="Natural01">
      <a:dk1>
        <a:sysClr val="windowText" lastClr="000000"/>
      </a:dk1>
      <a:lt1>
        <a:sysClr val="window" lastClr="FFFFFF"/>
      </a:lt1>
      <a:dk2>
        <a:srgbClr val="1F6299"/>
      </a:dk2>
      <a:lt2>
        <a:srgbClr val="DFF0F7"/>
      </a:lt2>
      <a:accent1>
        <a:srgbClr val="40C6D8"/>
      </a:accent1>
      <a:accent2>
        <a:srgbClr val="5581FD"/>
      </a:accent2>
      <a:accent3>
        <a:srgbClr val="33BDFB"/>
      </a:accent3>
      <a:accent4>
        <a:srgbClr val="4CD416"/>
      </a:accent4>
      <a:accent5>
        <a:srgbClr val="FE8C2E"/>
      </a:accent5>
      <a:accent6>
        <a:srgbClr val="C489FF"/>
      </a:accent6>
      <a:hlink>
        <a:srgbClr val="D98609"/>
      </a:hlink>
      <a:folHlink>
        <a:srgbClr val="85DFD0"/>
      </a:folHlink>
    </a:clrScheme>
    <a:fontScheme name="Natural01">
      <a:majorFont>
        <a:latin typeface="Tahoma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ahoma"/>
        <a:ea typeface=""/>
        <a:cs typeface=""/>
        <a:font script="Jpan" typeface="HGｺﾞｼｯｸE"/>
        <a:font script="Hang" typeface="맑은 고딕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atural01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31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0000"/>
                <a:satMod val="2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0000"/>
              </a:schemeClr>
            </a:gs>
            <a:gs pos="100000">
              <a:schemeClr val="phClr">
                <a:shade val="70000"/>
                <a:satMod val="150000"/>
              </a:schemeClr>
            </a:gs>
          </a:gsLst>
          <a:path path="circle">
            <a:fillToRect t="30000" r="100000" b="70000"/>
          </a:path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4000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alpha val="38000"/>
                <a:satMod val="150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3000000"/>
            </a:lightRig>
          </a:scene3d>
          <a:sp3d contourW="6350" prstMaterial="flat">
            <a:bevelT h="889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satMod val="200000"/>
              </a:schemeClr>
            </a:gs>
            <a:gs pos="100000">
              <a:schemeClr val="phClr">
                <a:tint val="100000"/>
                <a:shade val="89000"/>
                <a:satMod val="150000"/>
                <a:lumMod val="90000"/>
              </a:schemeClr>
            </a:gs>
          </a:gsLst>
          <a:path path="circle">
            <a:fillToRect l="40000" t="30000" r="40000" b="30000"/>
          </a:path>
        </a:gradFill>
        <a:gradFill rotWithShape="1">
          <a:gsLst>
            <a:gs pos="0">
              <a:schemeClr val="phClr">
                <a:tint val="100000"/>
                <a:shade val="90000"/>
                <a:satMod val="200000"/>
                <a:lumMod val="90000"/>
              </a:schemeClr>
            </a:gs>
            <a:gs pos="43000">
              <a:schemeClr val="phClr">
                <a:tint val="85000"/>
                <a:shade val="100000"/>
                <a:satMod val="300000"/>
                <a:lumMod val="100000"/>
              </a:schemeClr>
            </a:gs>
            <a:gs pos="100000">
              <a:schemeClr val="phClr">
                <a:tint val="85000"/>
                <a:shade val="100000"/>
                <a:satMod val="300000"/>
                <a:lumMod val="100000"/>
              </a:schemeClr>
            </a:gs>
          </a:gsLst>
          <a:lin ang="54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TM10237564[[fn=자연 테마]]</Template>
  <TotalTime>27</TotalTime>
  <Words>214</Words>
  <Application>Microsoft Office PowerPoint</Application>
  <PresentationFormat>사용자 지정</PresentationFormat>
  <Paragraphs>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New_Natural01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2017-03-06T07:00:00Z</dcterms:created>
  <dcterms:modified xsi:type="dcterms:W3CDTF">2017-03-06T07:27:26Z</dcterms:modified>
</cp:coreProperties>
</file>