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2" r:id="rId4"/>
    <p:sldId id="258" r:id="rId5"/>
    <p:sldId id="259" r:id="rId6"/>
    <p:sldId id="274" r:id="rId7"/>
    <p:sldId id="273" r:id="rId8"/>
    <p:sldId id="275" r:id="rId9"/>
    <p:sldId id="257" r:id="rId10"/>
    <p:sldId id="264" r:id="rId11"/>
    <p:sldId id="265" r:id="rId12"/>
    <p:sldId id="266" r:id="rId13"/>
    <p:sldId id="267" r:id="rId14"/>
    <p:sldId id="263" r:id="rId15"/>
    <p:sldId id="285" r:id="rId16"/>
    <p:sldId id="286" r:id="rId17"/>
    <p:sldId id="287" r:id="rId18"/>
    <p:sldId id="260" r:id="rId19"/>
    <p:sldId id="278" r:id="rId20"/>
    <p:sldId id="280" r:id="rId2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033" autoAdjust="0"/>
    <p:restoredTop sz="93226" autoAdjust="0"/>
  </p:normalViewPr>
  <p:slideViewPr>
    <p:cSldViewPr>
      <p:cViewPr varScale="1">
        <p:scale>
          <a:sx n="100" d="100"/>
          <a:sy n="100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AEA174-E467-44B5-A4E4-26D376385E2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9E6D51A0-47A0-43CE-855A-B9B61CE78C03}">
      <dgm:prSet phldrT="[텍스트]" custT="1"/>
      <dgm:spPr/>
      <dgm:t>
        <a:bodyPr/>
        <a:lstStyle/>
        <a:p>
          <a:pPr latinLnBrk="1"/>
          <a:r>
            <a:rPr lang="en-US" altLang="ko-KR" sz="2400" b="1" dirty="0" smtClean="0">
              <a:latin typeface="+mn-lt"/>
            </a:rPr>
            <a:t>&lt;1&gt;</a:t>
          </a:r>
          <a:r>
            <a:rPr lang="ko-KR" altLang="en-US" sz="2400" b="1" dirty="0" smtClean="0">
              <a:latin typeface="+mn-lt"/>
            </a:rPr>
            <a:t>주간활동계획서</a:t>
          </a:r>
          <a:endParaRPr lang="ko-KR" altLang="en-US" sz="2400" b="1" dirty="0">
            <a:latin typeface="+mn-lt"/>
          </a:endParaRPr>
        </a:p>
      </dgm:t>
    </dgm:pt>
    <dgm:pt modelId="{D3A7E7E8-2C53-4174-98F5-F90DE39EAA4D}" type="parTrans" cxnId="{E9AF349A-92EE-4567-84B3-99F90F68B9C5}">
      <dgm:prSet/>
      <dgm:spPr/>
      <dgm:t>
        <a:bodyPr/>
        <a:lstStyle/>
        <a:p>
          <a:pPr latinLnBrk="1"/>
          <a:endParaRPr lang="ko-KR" altLang="en-US"/>
        </a:p>
      </dgm:t>
    </dgm:pt>
    <dgm:pt modelId="{5FF5F220-45AC-4302-912E-4496A14413CA}" type="sibTrans" cxnId="{E9AF349A-92EE-4567-84B3-99F90F68B9C5}">
      <dgm:prSet/>
      <dgm:spPr/>
      <dgm:t>
        <a:bodyPr/>
        <a:lstStyle/>
        <a:p>
          <a:pPr latinLnBrk="1"/>
          <a:endParaRPr lang="ko-KR" altLang="en-US"/>
        </a:p>
      </dgm:t>
    </dgm:pt>
    <dgm:pt modelId="{A6FA0EE2-AA0D-48D2-BC7B-8A9F375E3842}">
      <dgm:prSet phldrT="[텍스트]" custT="1"/>
      <dgm:spPr/>
      <dgm:t>
        <a:bodyPr/>
        <a:lstStyle/>
        <a:p>
          <a:pPr latinLnBrk="1"/>
          <a:r>
            <a:rPr lang="en-US" altLang="ko-KR" sz="2400" b="1" dirty="0" smtClean="0">
              <a:latin typeface="+mn-lt"/>
            </a:rPr>
            <a:t>&lt;2&gt;</a:t>
          </a:r>
          <a:r>
            <a:rPr lang="ko-KR" altLang="en-US" sz="2400" b="1" dirty="0" smtClean="0">
              <a:latin typeface="+mn-lt"/>
            </a:rPr>
            <a:t>횡단측량지점</a:t>
          </a:r>
          <a:r>
            <a:rPr lang="en-US" altLang="ko-KR" sz="2400" b="1" dirty="0" smtClean="0">
              <a:latin typeface="+mn-lt"/>
            </a:rPr>
            <a:t>(</a:t>
          </a:r>
          <a:r>
            <a:rPr lang="ko-KR" altLang="en-US" sz="2400" b="1" dirty="0" smtClean="0">
              <a:latin typeface="+mn-lt"/>
            </a:rPr>
            <a:t>사진</a:t>
          </a:r>
          <a:r>
            <a:rPr lang="en-US" altLang="ko-KR" sz="2400" b="1" dirty="0" smtClean="0">
              <a:latin typeface="+mn-lt"/>
            </a:rPr>
            <a:t>)</a:t>
          </a:r>
          <a:endParaRPr lang="ko-KR" altLang="en-US" sz="2400" b="1" dirty="0">
            <a:latin typeface="+mn-lt"/>
          </a:endParaRPr>
        </a:p>
      </dgm:t>
    </dgm:pt>
    <dgm:pt modelId="{53BA521E-2CB2-4460-B14B-D95AA0428EC7}" type="parTrans" cxnId="{63AB78B0-87D3-4190-A250-4DA60B7F4326}">
      <dgm:prSet/>
      <dgm:spPr/>
      <dgm:t>
        <a:bodyPr/>
        <a:lstStyle/>
        <a:p>
          <a:pPr latinLnBrk="1"/>
          <a:endParaRPr lang="ko-KR" altLang="en-US"/>
        </a:p>
      </dgm:t>
    </dgm:pt>
    <dgm:pt modelId="{F4795EF5-8AE1-4EE7-A5A0-11896033653F}" type="sibTrans" cxnId="{63AB78B0-87D3-4190-A250-4DA60B7F4326}">
      <dgm:prSet/>
      <dgm:spPr/>
      <dgm:t>
        <a:bodyPr/>
        <a:lstStyle/>
        <a:p>
          <a:pPr latinLnBrk="1"/>
          <a:endParaRPr lang="ko-KR" altLang="en-US"/>
        </a:p>
      </dgm:t>
    </dgm:pt>
    <dgm:pt modelId="{D28E9E4B-59A8-4F21-A7EA-4944BF8A84ED}">
      <dgm:prSet phldrT="[텍스트]" custT="1"/>
      <dgm:spPr/>
      <dgm:t>
        <a:bodyPr/>
        <a:lstStyle/>
        <a:p>
          <a:pPr latinLnBrk="1"/>
          <a:r>
            <a:rPr lang="en-US" altLang="ko-KR" sz="2400" b="1" dirty="0" smtClean="0">
              <a:latin typeface="+mn-lt"/>
            </a:rPr>
            <a:t>&lt;3&gt;</a:t>
          </a:r>
          <a:r>
            <a:rPr lang="ko-KR" altLang="en-US" sz="2400" b="1" dirty="0" smtClean="0">
              <a:latin typeface="+mn-lt"/>
            </a:rPr>
            <a:t>횡단측량야장</a:t>
          </a:r>
          <a:r>
            <a:rPr lang="en-US" altLang="ko-KR" sz="2400" b="1" dirty="0" smtClean="0">
              <a:latin typeface="+mn-lt"/>
            </a:rPr>
            <a:t>(</a:t>
          </a:r>
          <a:r>
            <a:rPr lang="ko-KR" altLang="en-US" sz="2400" b="1" dirty="0" smtClean="0">
              <a:latin typeface="+mn-lt"/>
            </a:rPr>
            <a:t>사진</a:t>
          </a:r>
          <a:r>
            <a:rPr lang="en-US" altLang="ko-KR" sz="2400" b="1" dirty="0" smtClean="0">
              <a:latin typeface="+mn-lt"/>
            </a:rPr>
            <a:t>)</a:t>
          </a:r>
          <a:endParaRPr lang="ko-KR" altLang="en-US" sz="2400" b="1" dirty="0">
            <a:latin typeface="+mn-lt"/>
          </a:endParaRPr>
        </a:p>
      </dgm:t>
    </dgm:pt>
    <dgm:pt modelId="{EB645706-CD94-452B-AD40-58159C0B210D}" type="parTrans" cxnId="{1307E12F-B740-4775-B7E3-EC2E91CE1D64}">
      <dgm:prSet/>
      <dgm:spPr/>
      <dgm:t>
        <a:bodyPr/>
        <a:lstStyle/>
        <a:p>
          <a:pPr latinLnBrk="1"/>
          <a:endParaRPr lang="ko-KR" altLang="en-US"/>
        </a:p>
      </dgm:t>
    </dgm:pt>
    <dgm:pt modelId="{3CB0975B-B544-44E0-97C7-D6D1DEA40D50}" type="sibTrans" cxnId="{1307E12F-B740-4775-B7E3-EC2E91CE1D64}">
      <dgm:prSet/>
      <dgm:spPr/>
      <dgm:t>
        <a:bodyPr/>
        <a:lstStyle/>
        <a:p>
          <a:pPr latinLnBrk="1"/>
          <a:endParaRPr lang="ko-KR" altLang="en-US"/>
        </a:p>
      </dgm:t>
    </dgm:pt>
    <dgm:pt modelId="{E46AFF71-10F3-40CB-8055-2BE6348AA55F}" type="pres">
      <dgm:prSet presAssocID="{80AEA174-E467-44B5-A4E4-26D376385E2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2FE3949-19B0-4DAE-ABAD-7473A71DAAB5}" type="pres">
      <dgm:prSet presAssocID="{9E6D51A0-47A0-43CE-855A-B9B61CE78C03}" presName="parentLin" presStyleCnt="0"/>
      <dgm:spPr/>
    </dgm:pt>
    <dgm:pt modelId="{7ED89DC0-805A-4439-B3B7-2A38507B90DF}" type="pres">
      <dgm:prSet presAssocID="{9E6D51A0-47A0-43CE-855A-B9B61CE78C03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6596B2C2-1D22-43E0-AD94-FBFFDB03A476}" type="pres">
      <dgm:prSet presAssocID="{9E6D51A0-47A0-43CE-855A-B9B61CE78C03}" presName="parentText" presStyleLbl="node1" presStyleIdx="0" presStyleCnt="3" custLinFactNeighborX="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9343DDA-8738-41D3-948C-9A40E74D5DF9}" type="pres">
      <dgm:prSet presAssocID="{9E6D51A0-47A0-43CE-855A-B9B61CE78C03}" presName="negativeSpace" presStyleCnt="0"/>
      <dgm:spPr/>
    </dgm:pt>
    <dgm:pt modelId="{383FF27E-6E21-4CC1-B4A4-C4AF0CA6E841}" type="pres">
      <dgm:prSet presAssocID="{9E6D51A0-47A0-43CE-855A-B9B61CE78C03}" presName="childText" presStyleLbl="conFgAcc1" presStyleIdx="0" presStyleCnt="3">
        <dgm:presLayoutVars>
          <dgm:bulletEnabled val="1"/>
        </dgm:presLayoutVars>
      </dgm:prSet>
      <dgm:spPr/>
    </dgm:pt>
    <dgm:pt modelId="{E790E4CE-FB76-4894-83BB-22C1F2F313B2}" type="pres">
      <dgm:prSet presAssocID="{5FF5F220-45AC-4302-912E-4496A14413CA}" presName="spaceBetweenRectangles" presStyleCnt="0"/>
      <dgm:spPr/>
    </dgm:pt>
    <dgm:pt modelId="{82A053E4-FC76-49C9-8467-45F97588A4BA}" type="pres">
      <dgm:prSet presAssocID="{A6FA0EE2-AA0D-48D2-BC7B-8A9F375E3842}" presName="parentLin" presStyleCnt="0"/>
      <dgm:spPr/>
    </dgm:pt>
    <dgm:pt modelId="{E279127E-7B1D-453F-8C60-DA75AB07F899}" type="pres">
      <dgm:prSet presAssocID="{A6FA0EE2-AA0D-48D2-BC7B-8A9F375E3842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529A39EB-B0C0-4777-AEB0-EB66B42ADBC3}" type="pres">
      <dgm:prSet presAssocID="{A6FA0EE2-AA0D-48D2-BC7B-8A9F375E384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4486587-D935-4786-8479-FD2EF6BD3853}" type="pres">
      <dgm:prSet presAssocID="{A6FA0EE2-AA0D-48D2-BC7B-8A9F375E3842}" presName="negativeSpace" presStyleCnt="0"/>
      <dgm:spPr/>
    </dgm:pt>
    <dgm:pt modelId="{74084606-15AF-4C1E-961B-2F077182F835}" type="pres">
      <dgm:prSet presAssocID="{A6FA0EE2-AA0D-48D2-BC7B-8A9F375E3842}" presName="childText" presStyleLbl="conFgAcc1" presStyleIdx="1" presStyleCnt="3">
        <dgm:presLayoutVars>
          <dgm:bulletEnabled val="1"/>
        </dgm:presLayoutVars>
      </dgm:prSet>
      <dgm:spPr/>
    </dgm:pt>
    <dgm:pt modelId="{961BB221-DBB9-4D89-9B7C-5047DF0C24CE}" type="pres">
      <dgm:prSet presAssocID="{F4795EF5-8AE1-4EE7-A5A0-11896033653F}" presName="spaceBetweenRectangles" presStyleCnt="0"/>
      <dgm:spPr/>
    </dgm:pt>
    <dgm:pt modelId="{DAFC8D68-EC3C-4675-AE29-B2C3FFA867F4}" type="pres">
      <dgm:prSet presAssocID="{D28E9E4B-59A8-4F21-A7EA-4944BF8A84ED}" presName="parentLin" presStyleCnt="0"/>
      <dgm:spPr/>
    </dgm:pt>
    <dgm:pt modelId="{839C40EA-2D82-4715-8C4C-E09268ADBE6B}" type="pres">
      <dgm:prSet presAssocID="{D28E9E4B-59A8-4F21-A7EA-4944BF8A84ED}" presName="parentLeftMargin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F7539970-7F33-4F34-9F23-D0A859C1476C}" type="pres">
      <dgm:prSet presAssocID="{D28E9E4B-59A8-4F21-A7EA-4944BF8A84E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EC4BDE8-E62B-47D5-AD7D-37D15261325D}" type="pres">
      <dgm:prSet presAssocID="{D28E9E4B-59A8-4F21-A7EA-4944BF8A84ED}" presName="negativeSpace" presStyleCnt="0"/>
      <dgm:spPr/>
    </dgm:pt>
    <dgm:pt modelId="{1258FAF3-2A95-41F8-9D36-257C35482532}" type="pres">
      <dgm:prSet presAssocID="{D28E9E4B-59A8-4F21-A7EA-4944BF8A84E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ACD19B3-C168-4479-AC21-890348B08AC1}" type="presOf" srcId="{9E6D51A0-47A0-43CE-855A-B9B61CE78C03}" destId="{6596B2C2-1D22-43E0-AD94-FBFFDB03A476}" srcOrd="1" destOrd="0" presId="urn:microsoft.com/office/officeart/2005/8/layout/list1"/>
    <dgm:cxn modelId="{15FED9B5-F65C-4034-BBB3-DCCE9FE86ACD}" type="presOf" srcId="{A6FA0EE2-AA0D-48D2-BC7B-8A9F375E3842}" destId="{E279127E-7B1D-453F-8C60-DA75AB07F899}" srcOrd="0" destOrd="0" presId="urn:microsoft.com/office/officeart/2005/8/layout/list1"/>
    <dgm:cxn modelId="{1307E12F-B740-4775-B7E3-EC2E91CE1D64}" srcId="{80AEA174-E467-44B5-A4E4-26D376385E2F}" destId="{D28E9E4B-59A8-4F21-A7EA-4944BF8A84ED}" srcOrd="2" destOrd="0" parTransId="{EB645706-CD94-452B-AD40-58159C0B210D}" sibTransId="{3CB0975B-B544-44E0-97C7-D6D1DEA40D50}"/>
    <dgm:cxn modelId="{63AB78B0-87D3-4190-A250-4DA60B7F4326}" srcId="{80AEA174-E467-44B5-A4E4-26D376385E2F}" destId="{A6FA0EE2-AA0D-48D2-BC7B-8A9F375E3842}" srcOrd="1" destOrd="0" parTransId="{53BA521E-2CB2-4460-B14B-D95AA0428EC7}" sibTransId="{F4795EF5-8AE1-4EE7-A5A0-11896033653F}"/>
    <dgm:cxn modelId="{DBA0919D-F19D-4906-82D1-63E4DE0996C7}" type="presOf" srcId="{9E6D51A0-47A0-43CE-855A-B9B61CE78C03}" destId="{7ED89DC0-805A-4439-B3B7-2A38507B90DF}" srcOrd="0" destOrd="0" presId="urn:microsoft.com/office/officeart/2005/8/layout/list1"/>
    <dgm:cxn modelId="{E9AF349A-92EE-4567-84B3-99F90F68B9C5}" srcId="{80AEA174-E467-44B5-A4E4-26D376385E2F}" destId="{9E6D51A0-47A0-43CE-855A-B9B61CE78C03}" srcOrd="0" destOrd="0" parTransId="{D3A7E7E8-2C53-4174-98F5-F90DE39EAA4D}" sibTransId="{5FF5F220-45AC-4302-912E-4496A14413CA}"/>
    <dgm:cxn modelId="{3A40F40F-6B78-4441-A754-E0B5B6B11347}" type="presOf" srcId="{A6FA0EE2-AA0D-48D2-BC7B-8A9F375E3842}" destId="{529A39EB-B0C0-4777-AEB0-EB66B42ADBC3}" srcOrd="1" destOrd="0" presId="urn:microsoft.com/office/officeart/2005/8/layout/list1"/>
    <dgm:cxn modelId="{8ECBBA96-551C-41E6-86FB-EF38EC3B6A68}" type="presOf" srcId="{80AEA174-E467-44B5-A4E4-26D376385E2F}" destId="{E46AFF71-10F3-40CB-8055-2BE6348AA55F}" srcOrd="0" destOrd="0" presId="urn:microsoft.com/office/officeart/2005/8/layout/list1"/>
    <dgm:cxn modelId="{2F105520-3A98-4160-BBF8-6F0D08C16234}" type="presOf" srcId="{D28E9E4B-59A8-4F21-A7EA-4944BF8A84ED}" destId="{F7539970-7F33-4F34-9F23-D0A859C1476C}" srcOrd="1" destOrd="0" presId="urn:microsoft.com/office/officeart/2005/8/layout/list1"/>
    <dgm:cxn modelId="{C3EBBDEF-14E2-40A3-B17C-19E5B93417E2}" type="presOf" srcId="{D28E9E4B-59A8-4F21-A7EA-4944BF8A84ED}" destId="{839C40EA-2D82-4715-8C4C-E09268ADBE6B}" srcOrd="0" destOrd="0" presId="urn:microsoft.com/office/officeart/2005/8/layout/list1"/>
    <dgm:cxn modelId="{76DC2248-B9EB-4710-9B7B-E151E48ABC17}" type="presParOf" srcId="{E46AFF71-10F3-40CB-8055-2BE6348AA55F}" destId="{D2FE3949-19B0-4DAE-ABAD-7473A71DAAB5}" srcOrd="0" destOrd="0" presId="urn:microsoft.com/office/officeart/2005/8/layout/list1"/>
    <dgm:cxn modelId="{D7FCCAE2-A0C0-4CC9-ADD3-BE3AB857D3A9}" type="presParOf" srcId="{D2FE3949-19B0-4DAE-ABAD-7473A71DAAB5}" destId="{7ED89DC0-805A-4439-B3B7-2A38507B90DF}" srcOrd="0" destOrd="0" presId="urn:microsoft.com/office/officeart/2005/8/layout/list1"/>
    <dgm:cxn modelId="{C12F670B-6118-4953-88CE-B470CC6F85FF}" type="presParOf" srcId="{D2FE3949-19B0-4DAE-ABAD-7473A71DAAB5}" destId="{6596B2C2-1D22-43E0-AD94-FBFFDB03A476}" srcOrd="1" destOrd="0" presId="urn:microsoft.com/office/officeart/2005/8/layout/list1"/>
    <dgm:cxn modelId="{4F744EF7-9E04-4FEF-8B31-31C3EB3819A6}" type="presParOf" srcId="{E46AFF71-10F3-40CB-8055-2BE6348AA55F}" destId="{F9343DDA-8738-41D3-948C-9A40E74D5DF9}" srcOrd="1" destOrd="0" presId="urn:microsoft.com/office/officeart/2005/8/layout/list1"/>
    <dgm:cxn modelId="{B6C6278F-11F3-4DA7-AB2B-78916DBD676C}" type="presParOf" srcId="{E46AFF71-10F3-40CB-8055-2BE6348AA55F}" destId="{383FF27E-6E21-4CC1-B4A4-C4AF0CA6E841}" srcOrd="2" destOrd="0" presId="urn:microsoft.com/office/officeart/2005/8/layout/list1"/>
    <dgm:cxn modelId="{04A35F79-B07C-4EE7-9A8B-A0A27051DCBC}" type="presParOf" srcId="{E46AFF71-10F3-40CB-8055-2BE6348AA55F}" destId="{E790E4CE-FB76-4894-83BB-22C1F2F313B2}" srcOrd="3" destOrd="0" presId="urn:microsoft.com/office/officeart/2005/8/layout/list1"/>
    <dgm:cxn modelId="{4DF22FF9-639A-4AD3-B058-FB793038B627}" type="presParOf" srcId="{E46AFF71-10F3-40CB-8055-2BE6348AA55F}" destId="{82A053E4-FC76-49C9-8467-45F97588A4BA}" srcOrd="4" destOrd="0" presId="urn:microsoft.com/office/officeart/2005/8/layout/list1"/>
    <dgm:cxn modelId="{9C49501B-2AD0-44C9-9587-2455C1D4C9AF}" type="presParOf" srcId="{82A053E4-FC76-49C9-8467-45F97588A4BA}" destId="{E279127E-7B1D-453F-8C60-DA75AB07F899}" srcOrd="0" destOrd="0" presId="urn:microsoft.com/office/officeart/2005/8/layout/list1"/>
    <dgm:cxn modelId="{AF560BCF-E623-4675-8AE5-F1A721998C21}" type="presParOf" srcId="{82A053E4-FC76-49C9-8467-45F97588A4BA}" destId="{529A39EB-B0C0-4777-AEB0-EB66B42ADBC3}" srcOrd="1" destOrd="0" presId="urn:microsoft.com/office/officeart/2005/8/layout/list1"/>
    <dgm:cxn modelId="{3CC009F4-39EF-4A62-B198-71F891B457EE}" type="presParOf" srcId="{E46AFF71-10F3-40CB-8055-2BE6348AA55F}" destId="{F4486587-D935-4786-8479-FD2EF6BD3853}" srcOrd="5" destOrd="0" presId="urn:microsoft.com/office/officeart/2005/8/layout/list1"/>
    <dgm:cxn modelId="{E6708C43-76B6-4542-92A0-3EEF268D164B}" type="presParOf" srcId="{E46AFF71-10F3-40CB-8055-2BE6348AA55F}" destId="{74084606-15AF-4C1E-961B-2F077182F835}" srcOrd="6" destOrd="0" presId="urn:microsoft.com/office/officeart/2005/8/layout/list1"/>
    <dgm:cxn modelId="{A57D60F3-13EF-4B45-92C8-37439B590874}" type="presParOf" srcId="{E46AFF71-10F3-40CB-8055-2BE6348AA55F}" destId="{961BB221-DBB9-4D89-9B7C-5047DF0C24CE}" srcOrd="7" destOrd="0" presId="urn:microsoft.com/office/officeart/2005/8/layout/list1"/>
    <dgm:cxn modelId="{0B77B3B4-E0E1-48B2-96CC-B1F1DCBB8A36}" type="presParOf" srcId="{E46AFF71-10F3-40CB-8055-2BE6348AA55F}" destId="{DAFC8D68-EC3C-4675-AE29-B2C3FFA867F4}" srcOrd="8" destOrd="0" presId="urn:microsoft.com/office/officeart/2005/8/layout/list1"/>
    <dgm:cxn modelId="{E71ACD2A-638B-413F-98AE-3C31F1E7D236}" type="presParOf" srcId="{DAFC8D68-EC3C-4675-AE29-B2C3FFA867F4}" destId="{839C40EA-2D82-4715-8C4C-E09268ADBE6B}" srcOrd="0" destOrd="0" presId="urn:microsoft.com/office/officeart/2005/8/layout/list1"/>
    <dgm:cxn modelId="{B5639CC1-1AE4-4C59-8DED-6DA5EF9030A1}" type="presParOf" srcId="{DAFC8D68-EC3C-4675-AE29-B2C3FFA867F4}" destId="{F7539970-7F33-4F34-9F23-D0A859C1476C}" srcOrd="1" destOrd="0" presId="urn:microsoft.com/office/officeart/2005/8/layout/list1"/>
    <dgm:cxn modelId="{CC0F8A43-5706-4934-AD88-102C351D5F13}" type="presParOf" srcId="{E46AFF71-10F3-40CB-8055-2BE6348AA55F}" destId="{AEC4BDE8-E62B-47D5-AD7D-37D15261325D}" srcOrd="9" destOrd="0" presId="urn:microsoft.com/office/officeart/2005/8/layout/list1"/>
    <dgm:cxn modelId="{ACBBFFAD-2D61-4610-BC35-DE871C80FA5E}" type="presParOf" srcId="{E46AFF71-10F3-40CB-8055-2BE6348AA55F}" destId="{1258FAF3-2A95-41F8-9D36-257C35482532}" srcOrd="10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AEA174-E467-44B5-A4E4-26D376385E2F}" type="doc">
      <dgm:prSet loTypeId="urn:microsoft.com/office/officeart/2005/8/layout/list1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pPr latinLnBrk="1"/>
          <a:endParaRPr lang="ko-KR" altLang="en-US"/>
        </a:p>
      </dgm:t>
    </dgm:pt>
    <dgm:pt modelId="{9E6D51A0-47A0-43CE-855A-B9B61CE78C03}">
      <dgm:prSet phldrT="[텍스트]" custT="1"/>
      <dgm:spPr/>
      <dgm:t>
        <a:bodyPr/>
        <a:lstStyle/>
        <a:p>
          <a:pPr latinLnBrk="1"/>
          <a:r>
            <a:rPr lang="en-US" altLang="ko-KR" sz="2400" b="1" dirty="0" smtClean="0">
              <a:latin typeface="+mn-lt"/>
            </a:rPr>
            <a:t>&lt;4&gt;</a:t>
          </a:r>
          <a:r>
            <a:rPr lang="ko-KR" altLang="en-US" sz="2400" b="1" dirty="0" smtClean="0">
              <a:latin typeface="+mn-lt"/>
            </a:rPr>
            <a:t>횡단측량 </a:t>
          </a:r>
          <a:r>
            <a:rPr lang="ko-KR" altLang="en-US" sz="2400" b="1" dirty="0" err="1" smtClean="0">
              <a:latin typeface="+mn-lt"/>
            </a:rPr>
            <a:t>성과표</a:t>
          </a:r>
          <a:endParaRPr lang="ko-KR" altLang="en-US" sz="2400" b="1" dirty="0">
            <a:latin typeface="+mn-lt"/>
          </a:endParaRPr>
        </a:p>
      </dgm:t>
    </dgm:pt>
    <dgm:pt modelId="{D3A7E7E8-2C53-4174-98F5-F90DE39EAA4D}" type="parTrans" cxnId="{E9AF349A-92EE-4567-84B3-99F90F68B9C5}">
      <dgm:prSet/>
      <dgm:spPr/>
      <dgm:t>
        <a:bodyPr/>
        <a:lstStyle/>
        <a:p>
          <a:pPr latinLnBrk="1"/>
          <a:endParaRPr lang="ko-KR" altLang="en-US"/>
        </a:p>
      </dgm:t>
    </dgm:pt>
    <dgm:pt modelId="{5FF5F220-45AC-4302-912E-4496A14413CA}" type="sibTrans" cxnId="{E9AF349A-92EE-4567-84B3-99F90F68B9C5}">
      <dgm:prSet/>
      <dgm:spPr/>
      <dgm:t>
        <a:bodyPr/>
        <a:lstStyle/>
        <a:p>
          <a:pPr latinLnBrk="1"/>
          <a:endParaRPr lang="ko-KR" altLang="en-US"/>
        </a:p>
      </dgm:t>
    </dgm:pt>
    <dgm:pt modelId="{A6FA0EE2-AA0D-48D2-BC7B-8A9F375E3842}">
      <dgm:prSet phldrT="[텍스트]" custT="1"/>
      <dgm:spPr/>
      <dgm:t>
        <a:bodyPr/>
        <a:lstStyle/>
        <a:p>
          <a:pPr latinLnBrk="1"/>
          <a:r>
            <a:rPr lang="en-US" altLang="ko-KR" sz="2400" b="1" dirty="0" smtClean="0">
              <a:latin typeface="+mn-lt"/>
            </a:rPr>
            <a:t>&lt;5&gt;</a:t>
          </a:r>
          <a:r>
            <a:rPr lang="ko-KR" altLang="en-US" sz="2400" b="1" dirty="0" smtClean="0">
              <a:latin typeface="+mn-lt"/>
            </a:rPr>
            <a:t>횡단지형도</a:t>
          </a:r>
          <a:r>
            <a:rPr lang="en-US" altLang="ko-KR" sz="2400" b="1" dirty="0" smtClean="0">
              <a:latin typeface="+mn-lt"/>
            </a:rPr>
            <a:t>(CAD)</a:t>
          </a:r>
          <a:endParaRPr lang="ko-KR" altLang="en-US" sz="2400" b="1" dirty="0">
            <a:latin typeface="+mn-lt"/>
          </a:endParaRPr>
        </a:p>
      </dgm:t>
    </dgm:pt>
    <dgm:pt modelId="{53BA521E-2CB2-4460-B14B-D95AA0428EC7}" type="parTrans" cxnId="{63AB78B0-87D3-4190-A250-4DA60B7F4326}">
      <dgm:prSet/>
      <dgm:spPr/>
      <dgm:t>
        <a:bodyPr/>
        <a:lstStyle/>
        <a:p>
          <a:pPr latinLnBrk="1"/>
          <a:endParaRPr lang="ko-KR" altLang="en-US"/>
        </a:p>
      </dgm:t>
    </dgm:pt>
    <dgm:pt modelId="{F4795EF5-8AE1-4EE7-A5A0-11896033653F}" type="sibTrans" cxnId="{63AB78B0-87D3-4190-A250-4DA60B7F4326}">
      <dgm:prSet/>
      <dgm:spPr/>
      <dgm:t>
        <a:bodyPr/>
        <a:lstStyle/>
        <a:p>
          <a:pPr latinLnBrk="1"/>
          <a:endParaRPr lang="ko-KR" altLang="en-US"/>
        </a:p>
      </dgm:t>
    </dgm:pt>
    <dgm:pt modelId="{D28E9E4B-59A8-4F21-A7EA-4944BF8A84ED}">
      <dgm:prSet phldrT="[텍스트]" custT="1"/>
      <dgm:spPr/>
      <dgm:t>
        <a:bodyPr/>
        <a:lstStyle/>
        <a:p>
          <a:pPr latinLnBrk="1"/>
          <a:r>
            <a:rPr lang="en-US" altLang="ko-KR" sz="2400" b="1" dirty="0" smtClean="0">
              <a:latin typeface="+mn-lt"/>
            </a:rPr>
            <a:t>&lt;6&gt;</a:t>
          </a:r>
          <a:r>
            <a:rPr lang="ko-KR" altLang="en-US" sz="2400" b="1" dirty="0" smtClean="0">
              <a:latin typeface="+mn-lt"/>
            </a:rPr>
            <a:t>횡단측량 문제점 및 고찰</a:t>
          </a:r>
          <a:endParaRPr lang="ko-KR" altLang="en-US" sz="2400" b="1" dirty="0">
            <a:latin typeface="+mn-lt"/>
          </a:endParaRPr>
        </a:p>
      </dgm:t>
    </dgm:pt>
    <dgm:pt modelId="{EB645706-CD94-452B-AD40-58159C0B210D}" type="parTrans" cxnId="{1307E12F-B740-4775-B7E3-EC2E91CE1D64}">
      <dgm:prSet/>
      <dgm:spPr/>
      <dgm:t>
        <a:bodyPr/>
        <a:lstStyle/>
        <a:p>
          <a:pPr latinLnBrk="1"/>
          <a:endParaRPr lang="ko-KR" altLang="en-US"/>
        </a:p>
      </dgm:t>
    </dgm:pt>
    <dgm:pt modelId="{3CB0975B-B544-44E0-97C7-D6D1DEA40D50}" type="sibTrans" cxnId="{1307E12F-B740-4775-B7E3-EC2E91CE1D64}">
      <dgm:prSet/>
      <dgm:spPr/>
      <dgm:t>
        <a:bodyPr/>
        <a:lstStyle/>
        <a:p>
          <a:pPr latinLnBrk="1"/>
          <a:endParaRPr lang="ko-KR" altLang="en-US"/>
        </a:p>
      </dgm:t>
    </dgm:pt>
    <dgm:pt modelId="{E46AFF71-10F3-40CB-8055-2BE6348AA55F}" type="pres">
      <dgm:prSet presAssocID="{80AEA174-E467-44B5-A4E4-26D376385E2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2FE3949-19B0-4DAE-ABAD-7473A71DAAB5}" type="pres">
      <dgm:prSet presAssocID="{9E6D51A0-47A0-43CE-855A-B9B61CE78C03}" presName="parentLin" presStyleCnt="0"/>
      <dgm:spPr/>
      <dgm:t>
        <a:bodyPr/>
        <a:lstStyle/>
        <a:p>
          <a:pPr latinLnBrk="1"/>
          <a:endParaRPr lang="ko-KR" altLang="en-US"/>
        </a:p>
      </dgm:t>
    </dgm:pt>
    <dgm:pt modelId="{7ED89DC0-805A-4439-B3B7-2A38507B90DF}" type="pres">
      <dgm:prSet presAssocID="{9E6D51A0-47A0-43CE-855A-B9B61CE78C03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6596B2C2-1D22-43E0-AD94-FBFFDB03A476}" type="pres">
      <dgm:prSet presAssocID="{9E6D51A0-47A0-43CE-855A-B9B61CE78C03}" presName="parentText" presStyleLbl="node1" presStyleIdx="0" presStyleCnt="3" custLinFactNeighborX="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9343DDA-8738-41D3-948C-9A40E74D5DF9}" type="pres">
      <dgm:prSet presAssocID="{9E6D51A0-47A0-43CE-855A-B9B61CE78C03}" presName="negativeSpace" presStyleCnt="0"/>
      <dgm:spPr/>
      <dgm:t>
        <a:bodyPr/>
        <a:lstStyle/>
        <a:p>
          <a:pPr latinLnBrk="1"/>
          <a:endParaRPr lang="ko-KR" altLang="en-US"/>
        </a:p>
      </dgm:t>
    </dgm:pt>
    <dgm:pt modelId="{383FF27E-6E21-4CC1-B4A4-C4AF0CA6E841}" type="pres">
      <dgm:prSet presAssocID="{9E6D51A0-47A0-43CE-855A-B9B61CE78C03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790E4CE-FB76-4894-83BB-22C1F2F313B2}" type="pres">
      <dgm:prSet presAssocID="{5FF5F220-45AC-4302-912E-4496A14413CA}" presName="spaceBetweenRectangles" presStyleCnt="0"/>
      <dgm:spPr/>
      <dgm:t>
        <a:bodyPr/>
        <a:lstStyle/>
        <a:p>
          <a:pPr latinLnBrk="1"/>
          <a:endParaRPr lang="ko-KR" altLang="en-US"/>
        </a:p>
      </dgm:t>
    </dgm:pt>
    <dgm:pt modelId="{82A053E4-FC76-49C9-8467-45F97588A4BA}" type="pres">
      <dgm:prSet presAssocID="{A6FA0EE2-AA0D-48D2-BC7B-8A9F375E3842}" presName="parentLin" presStyleCnt="0"/>
      <dgm:spPr/>
      <dgm:t>
        <a:bodyPr/>
        <a:lstStyle/>
        <a:p>
          <a:pPr latinLnBrk="1"/>
          <a:endParaRPr lang="ko-KR" altLang="en-US"/>
        </a:p>
      </dgm:t>
    </dgm:pt>
    <dgm:pt modelId="{E279127E-7B1D-453F-8C60-DA75AB07F899}" type="pres">
      <dgm:prSet presAssocID="{A6FA0EE2-AA0D-48D2-BC7B-8A9F375E3842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529A39EB-B0C0-4777-AEB0-EB66B42ADBC3}" type="pres">
      <dgm:prSet presAssocID="{A6FA0EE2-AA0D-48D2-BC7B-8A9F375E384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4486587-D935-4786-8479-FD2EF6BD3853}" type="pres">
      <dgm:prSet presAssocID="{A6FA0EE2-AA0D-48D2-BC7B-8A9F375E3842}" presName="negativeSpace" presStyleCnt="0"/>
      <dgm:spPr/>
      <dgm:t>
        <a:bodyPr/>
        <a:lstStyle/>
        <a:p>
          <a:pPr latinLnBrk="1"/>
          <a:endParaRPr lang="ko-KR" altLang="en-US"/>
        </a:p>
      </dgm:t>
    </dgm:pt>
    <dgm:pt modelId="{74084606-15AF-4C1E-961B-2F077182F835}" type="pres">
      <dgm:prSet presAssocID="{A6FA0EE2-AA0D-48D2-BC7B-8A9F375E3842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61BB221-DBB9-4D89-9B7C-5047DF0C24CE}" type="pres">
      <dgm:prSet presAssocID="{F4795EF5-8AE1-4EE7-A5A0-11896033653F}" presName="spaceBetweenRectangles" presStyleCnt="0"/>
      <dgm:spPr/>
      <dgm:t>
        <a:bodyPr/>
        <a:lstStyle/>
        <a:p>
          <a:pPr latinLnBrk="1"/>
          <a:endParaRPr lang="ko-KR" altLang="en-US"/>
        </a:p>
      </dgm:t>
    </dgm:pt>
    <dgm:pt modelId="{DAFC8D68-EC3C-4675-AE29-B2C3FFA867F4}" type="pres">
      <dgm:prSet presAssocID="{D28E9E4B-59A8-4F21-A7EA-4944BF8A84ED}" presName="parentLin" presStyleCnt="0"/>
      <dgm:spPr/>
      <dgm:t>
        <a:bodyPr/>
        <a:lstStyle/>
        <a:p>
          <a:pPr latinLnBrk="1"/>
          <a:endParaRPr lang="ko-KR" altLang="en-US"/>
        </a:p>
      </dgm:t>
    </dgm:pt>
    <dgm:pt modelId="{839C40EA-2D82-4715-8C4C-E09268ADBE6B}" type="pres">
      <dgm:prSet presAssocID="{D28E9E4B-59A8-4F21-A7EA-4944BF8A84ED}" presName="parentLeftMargin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F7539970-7F33-4F34-9F23-D0A859C1476C}" type="pres">
      <dgm:prSet presAssocID="{D28E9E4B-59A8-4F21-A7EA-4944BF8A84E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EC4BDE8-E62B-47D5-AD7D-37D15261325D}" type="pres">
      <dgm:prSet presAssocID="{D28E9E4B-59A8-4F21-A7EA-4944BF8A84ED}" presName="negativeSpace" presStyleCnt="0"/>
      <dgm:spPr/>
      <dgm:t>
        <a:bodyPr/>
        <a:lstStyle/>
        <a:p>
          <a:pPr latinLnBrk="1"/>
          <a:endParaRPr lang="ko-KR" altLang="en-US"/>
        </a:p>
      </dgm:t>
    </dgm:pt>
    <dgm:pt modelId="{1258FAF3-2A95-41F8-9D36-257C35482532}" type="pres">
      <dgm:prSet presAssocID="{D28E9E4B-59A8-4F21-A7EA-4944BF8A84ED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E9AF349A-92EE-4567-84B3-99F90F68B9C5}" srcId="{80AEA174-E467-44B5-A4E4-26D376385E2F}" destId="{9E6D51A0-47A0-43CE-855A-B9B61CE78C03}" srcOrd="0" destOrd="0" parTransId="{D3A7E7E8-2C53-4174-98F5-F90DE39EAA4D}" sibTransId="{5FF5F220-45AC-4302-912E-4496A14413CA}"/>
    <dgm:cxn modelId="{14354B4D-1646-4874-90C7-2BD3AA0E61C2}" type="presOf" srcId="{9E6D51A0-47A0-43CE-855A-B9B61CE78C03}" destId="{6596B2C2-1D22-43E0-AD94-FBFFDB03A476}" srcOrd="1" destOrd="0" presId="urn:microsoft.com/office/officeart/2005/8/layout/list1"/>
    <dgm:cxn modelId="{63AB78B0-87D3-4190-A250-4DA60B7F4326}" srcId="{80AEA174-E467-44B5-A4E4-26D376385E2F}" destId="{A6FA0EE2-AA0D-48D2-BC7B-8A9F375E3842}" srcOrd="1" destOrd="0" parTransId="{53BA521E-2CB2-4460-B14B-D95AA0428EC7}" sibTransId="{F4795EF5-8AE1-4EE7-A5A0-11896033653F}"/>
    <dgm:cxn modelId="{93A230AD-363C-4A44-B415-CA0333297A97}" type="presOf" srcId="{A6FA0EE2-AA0D-48D2-BC7B-8A9F375E3842}" destId="{E279127E-7B1D-453F-8C60-DA75AB07F899}" srcOrd="0" destOrd="0" presId="urn:microsoft.com/office/officeart/2005/8/layout/list1"/>
    <dgm:cxn modelId="{1307E12F-B740-4775-B7E3-EC2E91CE1D64}" srcId="{80AEA174-E467-44B5-A4E4-26D376385E2F}" destId="{D28E9E4B-59A8-4F21-A7EA-4944BF8A84ED}" srcOrd="2" destOrd="0" parTransId="{EB645706-CD94-452B-AD40-58159C0B210D}" sibTransId="{3CB0975B-B544-44E0-97C7-D6D1DEA40D50}"/>
    <dgm:cxn modelId="{47B4297C-8D9D-44E5-9AEA-ED8925713446}" type="presOf" srcId="{D28E9E4B-59A8-4F21-A7EA-4944BF8A84ED}" destId="{F7539970-7F33-4F34-9F23-D0A859C1476C}" srcOrd="1" destOrd="0" presId="urn:microsoft.com/office/officeart/2005/8/layout/list1"/>
    <dgm:cxn modelId="{ECE108CE-1998-4C29-9D76-8B848E6D51DD}" type="presOf" srcId="{D28E9E4B-59A8-4F21-A7EA-4944BF8A84ED}" destId="{839C40EA-2D82-4715-8C4C-E09268ADBE6B}" srcOrd="0" destOrd="0" presId="urn:microsoft.com/office/officeart/2005/8/layout/list1"/>
    <dgm:cxn modelId="{A69BF15E-BC48-48E3-8715-39053F1EF8FD}" type="presOf" srcId="{9E6D51A0-47A0-43CE-855A-B9B61CE78C03}" destId="{7ED89DC0-805A-4439-B3B7-2A38507B90DF}" srcOrd="0" destOrd="0" presId="urn:microsoft.com/office/officeart/2005/8/layout/list1"/>
    <dgm:cxn modelId="{E14ED02E-60C3-41B3-B8DB-1E503E116B14}" type="presOf" srcId="{80AEA174-E467-44B5-A4E4-26D376385E2F}" destId="{E46AFF71-10F3-40CB-8055-2BE6348AA55F}" srcOrd="0" destOrd="0" presId="urn:microsoft.com/office/officeart/2005/8/layout/list1"/>
    <dgm:cxn modelId="{A94B5137-0B90-4104-8275-E993D505879F}" type="presOf" srcId="{A6FA0EE2-AA0D-48D2-BC7B-8A9F375E3842}" destId="{529A39EB-B0C0-4777-AEB0-EB66B42ADBC3}" srcOrd="1" destOrd="0" presId="urn:microsoft.com/office/officeart/2005/8/layout/list1"/>
    <dgm:cxn modelId="{2E5FAF7D-B2E4-4DCD-81F5-982F32005ED3}" type="presParOf" srcId="{E46AFF71-10F3-40CB-8055-2BE6348AA55F}" destId="{D2FE3949-19B0-4DAE-ABAD-7473A71DAAB5}" srcOrd="0" destOrd="0" presId="urn:microsoft.com/office/officeart/2005/8/layout/list1"/>
    <dgm:cxn modelId="{BB5A18BE-C1CD-4F3D-8824-1AEE83F360F8}" type="presParOf" srcId="{D2FE3949-19B0-4DAE-ABAD-7473A71DAAB5}" destId="{7ED89DC0-805A-4439-B3B7-2A38507B90DF}" srcOrd="0" destOrd="0" presId="urn:microsoft.com/office/officeart/2005/8/layout/list1"/>
    <dgm:cxn modelId="{8F69D2BA-6FE1-4ADD-B7C5-D14A6E86243F}" type="presParOf" srcId="{D2FE3949-19B0-4DAE-ABAD-7473A71DAAB5}" destId="{6596B2C2-1D22-43E0-AD94-FBFFDB03A476}" srcOrd="1" destOrd="0" presId="urn:microsoft.com/office/officeart/2005/8/layout/list1"/>
    <dgm:cxn modelId="{6C88CB09-C742-430A-9C4A-DAF7BC712977}" type="presParOf" srcId="{E46AFF71-10F3-40CB-8055-2BE6348AA55F}" destId="{F9343DDA-8738-41D3-948C-9A40E74D5DF9}" srcOrd="1" destOrd="0" presId="urn:microsoft.com/office/officeart/2005/8/layout/list1"/>
    <dgm:cxn modelId="{0E3893E8-A7CC-4E03-A930-10FA3E59A01E}" type="presParOf" srcId="{E46AFF71-10F3-40CB-8055-2BE6348AA55F}" destId="{383FF27E-6E21-4CC1-B4A4-C4AF0CA6E841}" srcOrd="2" destOrd="0" presId="urn:microsoft.com/office/officeart/2005/8/layout/list1"/>
    <dgm:cxn modelId="{7E5C2D39-3482-4633-88CE-1E411E976FAA}" type="presParOf" srcId="{E46AFF71-10F3-40CB-8055-2BE6348AA55F}" destId="{E790E4CE-FB76-4894-83BB-22C1F2F313B2}" srcOrd="3" destOrd="0" presId="urn:microsoft.com/office/officeart/2005/8/layout/list1"/>
    <dgm:cxn modelId="{FFF4CB39-E7ED-4BDB-80CA-C90A58C1F3A7}" type="presParOf" srcId="{E46AFF71-10F3-40CB-8055-2BE6348AA55F}" destId="{82A053E4-FC76-49C9-8467-45F97588A4BA}" srcOrd="4" destOrd="0" presId="urn:microsoft.com/office/officeart/2005/8/layout/list1"/>
    <dgm:cxn modelId="{145A857C-AEE6-4886-BA1A-F6F7BA2C47A8}" type="presParOf" srcId="{82A053E4-FC76-49C9-8467-45F97588A4BA}" destId="{E279127E-7B1D-453F-8C60-DA75AB07F899}" srcOrd="0" destOrd="0" presId="urn:microsoft.com/office/officeart/2005/8/layout/list1"/>
    <dgm:cxn modelId="{EA7E6DA9-7788-47FC-9225-5E6F6FC7A23F}" type="presParOf" srcId="{82A053E4-FC76-49C9-8467-45F97588A4BA}" destId="{529A39EB-B0C0-4777-AEB0-EB66B42ADBC3}" srcOrd="1" destOrd="0" presId="urn:microsoft.com/office/officeart/2005/8/layout/list1"/>
    <dgm:cxn modelId="{57F5BEC4-8287-4586-B39B-A4C2495EF425}" type="presParOf" srcId="{E46AFF71-10F3-40CB-8055-2BE6348AA55F}" destId="{F4486587-D935-4786-8479-FD2EF6BD3853}" srcOrd="5" destOrd="0" presId="urn:microsoft.com/office/officeart/2005/8/layout/list1"/>
    <dgm:cxn modelId="{6825E7D9-9447-419A-85A4-A940FCEE424F}" type="presParOf" srcId="{E46AFF71-10F3-40CB-8055-2BE6348AA55F}" destId="{74084606-15AF-4C1E-961B-2F077182F835}" srcOrd="6" destOrd="0" presId="urn:microsoft.com/office/officeart/2005/8/layout/list1"/>
    <dgm:cxn modelId="{61749E54-1086-4919-8541-5DAE591FEC22}" type="presParOf" srcId="{E46AFF71-10F3-40CB-8055-2BE6348AA55F}" destId="{961BB221-DBB9-4D89-9B7C-5047DF0C24CE}" srcOrd="7" destOrd="0" presId="urn:microsoft.com/office/officeart/2005/8/layout/list1"/>
    <dgm:cxn modelId="{60377A6E-DCBB-4F6D-A097-080A6D3E070C}" type="presParOf" srcId="{E46AFF71-10F3-40CB-8055-2BE6348AA55F}" destId="{DAFC8D68-EC3C-4675-AE29-B2C3FFA867F4}" srcOrd="8" destOrd="0" presId="urn:microsoft.com/office/officeart/2005/8/layout/list1"/>
    <dgm:cxn modelId="{80186F4F-C6B9-40A1-8C01-359328DF45C9}" type="presParOf" srcId="{DAFC8D68-EC3C-4675-AE29-B2C3FFA867F4}" destId="{839C40EA-2D82-4715-8C4C-E09268ADBE6B}" srcOrd="0" destOrd="0" presId="urn:microsoft.com/office/officeart/2005/8/layout/list1"/>
    <dgm:cxn modelId="{09CA3D29-1305-4CEE-9D5B-525C8B2C926A}" type="presParOf" srcId="{DAFC8D68-EC3C-4675-AE29-B2C3FFA867F4}" destId="{F7539970-7F33-4F34-9F23-D0A859C1476C}" srcOrd="1" destOrd="0" presId="urn:microsoft.com/office/officeart/2005/8/layout/list1"/>
    <dgm:cxn modelId="{95B23452-38D2-4136-A808-8EC4B8DD4908}" type="presParOf" srcId="{E46AFF71-10F3-40CB-8055-2BE6348AA55F}" destId="{AEC4BDE8-E62B-47D5-AD7D-37D15261325D}" srcOrd="9" destOrd="0" presId="urn:microsoft.com/office/officeart/2005/8/layout/list1"/>
    <dgm:cxn modelId="{94768D5B-FE3F-4E9D-8EAC-65A1D684AD3C}" type="presParOf" srcId="{E46AFF71-10F3-40CB-8055-2BE6348AA55F}" destId="{1258FAF3-2A95-41F8-9D36-257C35482532}" srcOrd="10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4AC1-3D20-4A5B-92F2-1A37DD604ED0}" type="datetimeFigureOut">
              <a:rPr lang="ko-KR" altLang="en-US" smtClean="0"/>
              <a:pPr/>
              <a:t>2011-11-15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3814C-215B-477D-8E10-C2AA166E45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4AC1-3D20-4A5B-92F2-1A37DD604ED0}" type="datetimeFigureOut">
              <a:rPr lang="ko-KR" altLang="en-US" smtClean="0"/>
              <a:pPr/>
              <a:t>2011-11-15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3814C-215B-477D-8E10-C2AA166E45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4AC1-3D20-4A5B-92F2-1A37DD604ED0}" type="datetimeFigureOut">
              <a:rPr lang="ko-KR" altLang="en-US" smtClean="0"/>
              <a:pPr/>
              <a:t>2011-11-15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3814C-215B-477D-8E10-C2AA166E45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4AC1-3D20-4A5B-92F2-1A37DD604ED0}" type="datetimeFigureOut">
              <a:rPr lang="ko-KR" altLang="en-US" smtClean="0"/>
              <a:pPr/>
              <a:t>2011-11-15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3814C-215B-477D-8E10-C2AA166E45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4AC1-3D20-4A5B-92F2-1A37DD604ED0}" type="datetimeFigureOut">
              <a:rPr lang="ko-KR" altLang="en-US" smtClean="0"/>
              <a:pPr/>
              <a:t>2011-11-15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3814C-215B-477D-8E10-C2AA166E45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4AC1-3D20-4A5B-92F2-1A37DD604ED0}" type="datetimeFigureOut">
              <a:rPr lang="ko-KR" altLang="en-US" smtClean="0"/>
              <a:pPr/>
              <a:t>2011-11-15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3814C-215B-477D-8E10-C2AA166E45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4AC1-3D20-4A5B-92F2-1A37DD604ED0}" type="datetimeFigureOut">
              <a:rPr lang="ko-KR" altLang="en-US" smtClean="0"/>
              <a:pPr/>
              <a:t>2011-11-15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3814C-215B-477D-8E10-C2AA166E45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4AC1-3D20-4A5B-92F2-1A37DD604ED0}" type="datetimeFigureOut">
              <a:rPr lang="ko-KR" altLang="en-US" smtClean="0"/>
              <a:pPr/>
              <a:t>2011-11-15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3814C-215B-477D-8E10-C2AA166E45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4AC1-3D20-4A5B-92F2-1A37DD604ED0}" type="datetimeFigureOut">
              <a:rPr lang="ko-KR" altLang="en-US" smtClean="0"/>
              <a:pPr/>
              <a:t>2011-11-15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3814C-215B-477D-8E10-C2AA166E45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4AC1-3D20-4A5B-92F2-1A37DD604ED0}" type="datetimeFigureOut">
              <a:rPr lang="ko-KR" altLang="en-US" smtClean="0"/>
              <a:pPr/>
              <a:t>2011-11-15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3814C-215B-477D-8E10-C2AA166E45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4AC1-3D20-4A5B-92F2-1A37DD604ED0}" type="datetimeFigureOut">
              <a:rPr lang="ko-KR" altLang="en-US" smtClean="0"/>
              <a:pPr/>
              <a:t>2011-11-15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3814C-215B-477D-8E10-C2AA166E45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44AC1-3D20-4A5B-92F2-1A37DD604ED0}" type="datetimeFigureOut">
              <a:rPr lang="ko-KR" altLang="en-US" smtClean="0"/>
              <a:pPr/>
              <a:t>2011-11-15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3814C-215B-477D-8E10-C2AA166E45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&#54945;&#45800;&#52769;&#47049;&#46041;&#50689;&#49345;.MOV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순서도: 처리 4"/>
          <p:cNvSpPr/>
          <p:nvPr/>
        </p:nvSpPr>
        <p:spPr>
          <a:xfrm>
            <a:off x="4929190" y="3643314"/>
            <a:ext cx="3214710" cy="2286016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순서도: 판단 3"/>
          <p:cNvSpPr/>
          <p:nvPr/>
        </p:nvSpPr>
        <p:spPr>
          <a:xfrm>
            <a:off x="857224" y="642918"/>
            <a:ext cx="7715304" cy="1714512"/>
          </a:xfrm>
          <a:prstGeom prst="flowChartDecisi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1470025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ko-KR" alt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도로 기하 구조 설계</a:t>
            </a:r>
            <a:endParaRPr lang="ko-KR" alt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629424" cy="1971692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ko-KR" altLang="en-US" sz="9600" dirty="0" smtClean="0">
                <a:ln w="18415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토목공학과 </a:t>
            </a:r>
            <a:r>
              <a:rPr lang="en-US" altLang="ko-KR" sz="9600" dirty="0" smtClean="0">
                <a:ln w="18415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06</a:t>
            </a:r>
            <a:r>
              <a:rPr lang="ko-KR" altLang="en-US" sz="9600" dirty="0" smtClean="0">
                <a:ln w="18415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김영호 </a:t>
            </a:r>
            <a:endParaRPr lang="en-US" altLang="ko-KR" sz="9600" dirty="0" smtClean="0">
              <a:ln w="18415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/>
            <a:r>
              <a:rPr lang="ko-KR" altLang="en-US" sz="9600" dirty="0" smtClean="0">
                <a:ln w="18415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토목공학과 </a:t>
            </a:r>
            <a:r>
              <a:rPr lang="en-US" altLang="ko-KR" sz="9600" dirty="0" smtClean="0">
                <a:ln w="18415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09</a:t>
            </a:r>
            <a:r>
              <a:rPr lang="ko-KR" altLang="en-US" sz="9600" dirty="0" smtClean="0">
                <a:ln w="18415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도미현</a:t>
            </a:r>
            <a:endParaRPr lang="en-US" altLang="ko-KR" sz="9600" dirty="0" smtClean="0">
              <a:ln w="18415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/>
            <a:r>
              <a:rPr lang="ko-KR" altLang="en-US" sz="9600" dirty="0" smtClean="0">
                <a:ln w="18415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토목공학과 </a:t>
            </a:r>
            <a:r>
              <a:rPr lang="en-US" altLang="ko-KR" sz="9600" dirty="0" smtClean="0">
                <a:ln w="18415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06</a:t>
            </a:r>
            <a:r>
              <a:rPr lang="ko-KR" altLang="en-US" sz="9600" dirty="0" smtClean="0">
                <a:ln w="18415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박희근</a:t>
            </a:r>
            <a:endParaRPr lang="en-US" altLang="ko-KR" sz="9600" dirty="0" smtClean="0">
              <a:ln w="18415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/>
            <a:r>
              <a:rPr lang="ko-KR" altLang="en-US" sz="9600" dirty="0" smtClean="0">
                <a:ln w="18415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토목공학과 </a:t>
            </a:r>
            <a:r>
              <a:rPr lang="en-US" altLang="ko-KR" sz="9600" dirty="0" smtClean="0">
                <a:ln w="18415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06</a:t>
            </a:r>
            <a:r>
              <a:rPr lang="ko-KR" altLang="en-US" sz="9600" dirty="0" smtClean="0">
                <a:ln w="18415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신동찬</a:t>
            </a:r>
            <a:endParaRPr lang="en-US" altLang="ko-KR" sz="9600" dirty="0" smtClean="0">
              <a:ln w="18415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/>
            <a:r>
              <a:rPr lang="ko-KR" altLang="en-US" sz="9600" dirty="0" smtClean="0">
                <a:ln w="18415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토목공학과 </a:t>
            </a:r>
            <a:r>
              <a:rPr lang="en-US" altLang="ko-KR" sz="9600" dirty="0" smtClean="0">
                <a:ln w="18415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06</a:t>
            </a:r>
            <a:r>
              <a:rPr lang="ko-KR" altLang="en-US" sz="9600" dirty="0" smtClean="0">
                <a:ln w="18415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조희상</a:t>
            </a:r>
          </a:p>
          <a:p>
            <a:endParaRPr lang="ko-KR" altLang="en-US" dirty="0">
              <a:ln w="18415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부제목 2"/>
          <p:cNvSpPr txBox="1">
            <a:spLocks/>
          </p:cNvSpPr>
          <p:nvPr/>
        </p:nvSpPr>
        <p:spPr>
          <a:xfrm>
            <a:off x="6215074" y="2857496"/>
            <a:ext cx="1928826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3200" dirty="0" smtClean="0">
                <a:ln w="18415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조명 </a:t>
            </a:r>
            <a:r>
              <a:rPr lang="en-US" altLang="ko-KR" sz="3200" dirty="0" smtClean="0">
                <a:ln w="18415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6</a:t>
            </a:r>
            <a:r>
              <a:rPr lang="ko-KR" altLang="en-US" sz="3200" dirty="0" smtClean="0">
                <a:ln w="18415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땡</a:t>
            </a:r>
            <a:endParaRPr kumimoji="0" lang="ko-KR" altLang="en-US" sz="3200" b="0" i="0" u="none" strike="noStrike" kern="1200" cap="none" spc="0" normalizeH="0" baseline="0" noProof="0" dirty="0">
              <a:ln w="18415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횡단측량야장</a:t>
            </a:r>
            <a:r>
              <a:rPr lang="en-US" altLang="ko-KR" dirty="0" smtClean="0"/>
              <a:t>-2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3116"/>
            <a:ext cx="8072494" cy="3703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횡단측량성과표</a:t>
            </a:r>
            <a:r>
              <a:rPr lang="en-US" altLang="ko-KR" dirty="0" smtClean="0"/>
              <a:t>-1</a:t>
            </a:r>
            <a:endParaRPr lang="ko-KR" altLang="en-US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7500990" cy="5085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횡단측량성과표</a:t>
            </a:r>
            <a:r>
              <a:rPr lang="en-US" altLang="ko-KR" dirty="0" smtClean="0"/>
              <a:t>-2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85860"/>
            <a:ext cx="7786742" cy="5121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횡단측량성과표</a:t>
            </a:r>
            <a:r>
              <a:rPr lang="en-US" altLang="ko-KR" dirty="0" smtClean="0"/>
              <a:t>-3</a:t>
            </a:r>
            <a:endParaRPr lang="ko-KR" alt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7500915" cy="510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횡단측량성과표</a:t>
            </a:r>
            <a:r>
              <a:rPr lang="en-US" altLang="ko-KR" dirty="0" smtClean="0"/>
              <a:t>-4</a:t>
            </a:r>
            <a:endParaRPr lang="ko-KR" altLang="en-US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285860"/>
            <a:ext cx="352507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횡단지</a:t>
            </a:r>
            <a:r>
              <a:rPr lang="ko-KR" altLang="en-US" dirty="0" smtClean="0"/>
              <a:t>형</a:t>
            </a:r>
            <a:r>
              <a:rPr lang="ko-KR" altLang="en-US" dirty="0" smtClean="0"/>
              <a:t>도</a:t>
            </a:r>
            <a:r>
              <a:rPr lang="en-US" altLang="ko-KR" dirty="0" smtClean="0"/>
              <a:t>(CAD)-1</a:t>
            </a:r>
            <a:endParaRPr lang="ko-KR" altLang="en-US" dirty="0"/>
          </a:p>
        </p:txBody>
      </p:sp>
      <p:pic>
        <p:nvPicPr>
          <p:cNvPr id="7" name="내용 개체 틀 6" descr="캐드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2910" y="1500174"/>
            <a:ext cx="7871978" cy="1785950"/>
          </a:xfrm>
        </p:spPr>
      </p:pic>
      <p:pic>
        <p:nvPicPr>
          <p:cNvPr id="8" name="내용 개체 틀 7" descr="캐드2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71472" y="3857628"/>
            <a:ext cx="7950639" cy="250033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횡단지형도</a:t>
            </a:r>
            <a:r>
              <a:rPr lang="en-US" altLang="ko-KR" dirty="0" smtClean="0"/>
              <a:t>(CAD)-2</a:t>
            </a:r>
            <a:endParaRPr lang="ko-KR" altLang="en-US" dirty="0"/>
          </a:p>
        </p:txBody>
      </p:sp>
      <p:pic>
        <p:nvPicPr>
          <p:cNvPr id="6" name="내용 개체 틀 5" descr="캐드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2910" y="1571612"/>
            <a:ext cx="7929618" cy="2171286"/>
          </a:xfrm>
        </p:spPr>
      </p:pic>
      <p:pic>
        <p:nvPicPr>
          <p:cNvPr id="10" name="내용 개체 틀 9" descr="캐드4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42910" y="4000504"/>
            <a:ext cx="7858180" cy="23319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횡단지형도</a:t>
            </a:r>
            <a:r>
              <a:rPr lang="en-US" altLang="ko-KR" dirty="0" smtClean="0"/>
              <a:t>(CAD)-3</a:t>
            </a:r>
            <a:endParaRPr lang="ko-KR" altLang="en-US" dirty="0"/>
          </a:p>
        </p:txBody>
      </p:sp>
      <p:pic>
        <p:nvPicPr>
          <p:cNvPr id="9" name="내용 개체 틀 8" descr="캐드5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28728" y="2285992"/>
            <a:ext cx="6286544" cy="309496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횡단측량 문제점 및 고찰</a:t>
            </a:r>
            <a:endParaRPr lang="ko-KR" altLang="en-US" dirty="0"/>
          </a:p>
        </p:txBody>
      </p:sp>
      <p:sp>
        <p:nvSpPr>
          <p:cNvPr id="10" name="텍스트 개체 틀 9"/>
          <p:cNvSpPr>
            <a:spLocks noGrp="1"/>
          </p:cNvSpPr>
          <p:nvPr>
            <p:ph type="body" idx="1"/>
          </p:nvPr>
        </p:nvSpPr>
        <p:spPr>
          <a:xfrm>
            <a:off x="4429124" y="1643050"/>
            <a:ext cx="4040188" cy="571504"/>
          </a:xfrm>
        </p:spPr>
        <p:txBody>
          <a:bodyPr>
            <a:normAutofit/>
          </a:bodyPr>
          <a:lstStyle/>
          <a:p>
            <a:pPr algn="ctr"/>
            <a:r>
              <a:rPr lang="en-US" altLang="ko-KR" dirty="0" smtClean="0"/>
              <a:t>NO.32</a:t>
            </a:r>
            <a:r>
              <a:rPr lang="ko-KR" altLang="en-US" dirty="0" smtClean="0"/>
              <a:t>지</a:t>
            </a:r>
            <a:r>
              <a:rPr lang="ko-KR" altLang="en-US" dirty="0"/>
              <a:t>점</a:t>
            </a:r>
            <a:r>
              <a:rPr lang="ko-KR" altLang="en-US" dirty="0" smtClean="0"/>
              <a:t> 동영상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3"/>
          </p:nvPr>
        </p:nvSpPr>
        <p:spPr>
          <a:xfrm>
            <a:off x="714348" y="1571612"/>
            <a:ext cx="4041775" cy="639762"/>
          </a:xfrm>
        </p:spPr>
        <p:txBody>
          <a:bodyPr/>
          <a:lstStyle/>
          <a:p>
            <a:pPr algn="ctr"/>
            <a:r>
              <a:rPr lang="en-US" altLang="ko-KR" dirty="0" smtClean="0"/>
              <a:t>NO.32</a:t>
            </a:r>
            <a:r>
              <a:rPr lang="ko-KR" altLang="en-US" dirty="0" smtClean="0"/>
              <a:t>지점 사진</a:t>
            </a:r>
            <a:endParaRPr lang="ko-KR" altLang="en-US" dirty="0"/>
          </a:p>
        </p:txBody>
      </p:sp>
      <p:sp>
        <p:nvSpPr>
          <p:cNvPr id="12" name="내용 개체 틀 11"/>
          <p:cNvSpPr>
            <a:spLocks noGrp="1"/>
          </p:cNvSpPr>
          <p:nvPr>
            <p:ph sz="quarter" idx="4"/>
          </p:nvPr>
        </p:nvSpPr>
        <p:spPr>
          <a:xfrm>
            <a:off x="714348" y="2357430"/>
            <a:ext cx="4041775" cy="3951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o-KR" altLang="en-US" sz="2000" dirty="0" smtClean="0"/>
              <a:t>◎</a:t>
            </a:r>
            <a:r>
              <a:rPr lang="en-US" altLang="ko-KR" sz="2000" dirty="0" smtClean="0"/>
              <a:t>NO.32 </a:t>
            </a:r>
            <a:r>
              <a:rPr lang="ko-KR" altLang="en-US" sz="2000" dirty="0" smtClean="0"/>
              <a:t>지점부터 지형이 험해서 힘들었습니다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pic>
        <p:nvPicPr>
          <p:cNvPr id="1026" name="Picture 2" descr="C:\Users\SDC\Desktop\횡단측량순서\IMG_03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143248"/>
            <a:ext cx="3921414" cy="2928958"/>
          </a:xfrm>
          <a:prstGeom prst="rect">
            <a:avLst/>
          </a:prstGeom>
          <a:noFill/>
        </p:spPr>
      </p:pic>
      <p:sp>
        <p:nvSpPr>
          <p:cNvPr id="13" name="내용 개체 틀 12"/>
          <p:cNvSpPr>
            <a:spLocks noGrp="1"/>
          </p:cNvSpPr>
          <p:nvPr>
            <p:ph sz="half" idx="2"/>
          </p:nvPr>
        </p:nvSpPr>
        <p:spPr>
          <a:xfrm>
            <a:off x="4929190" y="3500438"/>
            <a:ext cx="3114668" cy="4683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o-KR" altLang="en-US" dirty="0" smtClean="0">
                <a:hlinkClick r:id="rId3" action="ppaction://hlinkfile"/>
              </a:rPr>
              <a:t>횡단측량동영상</a:t>
            </a:r>
            <a:r>
              <a:rPr lang="en-US" altLang="ko-KR" dirty="0" smtClean="0">
                <a:hlinkClick r:id="rId3" action="ppaction://hlinkfile"/>
              </a:rPr>
              <a:t>.MOV</a:t>
            </a:r>
            <a:endParaRPr lang="ko-KR" altLang="en-US" dirty="0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785794"/>
            <a:ext cx="7358114" cy="178595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NO.33</a:t>
            </a:r>
            <a:r>
              <a:rPr lang="ko-KR" altLang="en-US" dirty="0" smtClean="0"/>
              <a:t>지점 높은 지형에서 측량하는 모습</a:t>
            </a:r>
            <a:r>
              <a:rPr lang="en-US" altLang="ko-KR" dirty="0" smtClean="0"/>
              <a:t>(</a:t>
            </a:r>
            <a:r>
              <a:rPr lang="ko-KR" altLang="en-US" dirty="0" smtClean="0"/>
              <a:t>사진</a:t>
            </a:r>
            <a:r>
              <a:rPr lang="en-US" altLang="ko-KR" dirty="0" smtClean="0"/>
              <a:t>)</a:t>
            </a:r>
          </a:p>
          <a:p>
            <a:r>
              <a:rPr lang="ko-KR" altLang="en-US" dirty="0" smtClean="0"/>
              <a:t>◎</a:t>
            </a:r>
            <a:r>
              <a:rPr lang="ko-KR" altLang="en-US" b="0" dirty="0" smtClean="0"/>
              <a:t>반대로 </a:t>
            </a:r>
            <a:r>
              <a:rPr lang="en-US" altLang="ko-KR" b="0" dirty="0" smtClean="0"/>
              <a:t>NO.33</a:t>
            </a:r>
            <a:r>
              <a:rPr lang="ko-KR" altLang="en-US" b="0" dirty="0" smtClean="0"/>
              <a:t>지점부터 높은 지형 때문에 조금 힘들었습니다</a:t>
            </a:r>
            <a:r>
              <a:rPr lang="en-US" altLang="ko-KR" b="0" dirty="0" smtClean="0"/>
              <a:t>.</a:t>
            </a:r>
          </a:p>
          <a:p>
            <a:endParaRPr lang="en-US" altLang="ko-KR" dirty="0" smtClean="0"/>
          </a:p>
        </p:txBody>
      </p:sp>
      <p:pic>
        <p:nvPicPr>
          <p:cNvPr id="7" name="내용 개체 틀 6" descr="사진 01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034" y="2411593"/>
            <a:ext cx="4040188" cy="3017671"/>
          </a:xfrm>
        </p:spPr>
      </p:pic>
      <p:pic>
        <p:nvPicPr>
          <p:cNvPr id="8" name="내용 개체 틀 7" descr="사진 01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4876" y="2410407"/>
            <a:ext cx="4041775" cy="3018857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대체 처리 6"/>
          <p:cNvSpPr/>
          <p:nvPr/>
        </p:nvSpPr>
        <p:spPr>
          <a:xfrm>
            <a:off x="2786050" y="428604"/>
            <a:ext cx="3429024" cy="928694"/>
          </a:xfrm>
          <a:prstGeom prst="flowChartAlternate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5400" dirty="0" smtClean="0"/>
              <a:t>목  차</a:t>
            </a:r>
            <a:endParaRPr lang="ko-KR" altLang="en-US" sz="5400" dirty="0"/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sz="half" idx="1"/>
          </p:nvPr>
        </p:nvGraphicFramePr>
        <p:xfrm>
          <a:off x="428596" y="1500174"/>
          <a:ext cx="8286808" cy="2571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내용 개체 틀 4"/>
          <p:cNvGraphicFramePr>
            <a:graphicFrameLocks/>
          </p:cNvGraphicFramePr>
          <p:nvPr/>
        </p:nvGraphicFramePr>
        <p:xfrm>
          <a:off x="428596" y="4071942"/>
          <a:ext cx="8286808" cy="2571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596B2C2-1D22-43E0-AD94-FBFFDB03A4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6596B2C2-1D22-43E0-AD94-FBFFDB03A4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83FF27E-6E21-4CC1-B4A4-C4AF0CA6E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graphicEl>
                                              <a:dgm id="{383FF27E-6E21-4CC1-B4A4-C4AF0CA6E8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29A39EB-B0C0-4777-AEB0-EB66B42ADB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5">
                                            <p:graphicEl>
                                              <a:dgm id="{529A39EB-B0C0-4777-AEB0-EB66B42ADB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4084606-15AF-4C1E-961B-2F077182F8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graphicEl>
                                              <a:dgm id="{74084606-15AF-4C1E-961B-2F077182F8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7539970-7F33-4F34-9F23-D0A859C147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5">
                                            <p:graphicEl>
                                              <a:dgm id="{F7539970-7F33-4F34-9F23-D0A859C147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258FAF3-2A95-41F8-9D36-257C354825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graphicEl>
                                              <a:dgm id="{1258FAF3-2A95-41F8-9D36-257C354825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596B2C2-1D22-43E0-AD94-FBFFDB03A4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>
                                            <p:graphicEl>
                                              <a:dgm id="{6596B2C2-1D22-43E0-AD94-FBFFDB03A4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83FF27E-6E21-4CC1-B4A4-C4AF0CA6E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>
                                            <p:graphicEl>
                                              <a:dgm id="{383FF27E-6E21-4CC1-B4A4-C4AF0CA6E8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29A39EB-B0C0-4777-AEB0-EB66B42ADB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>
                                            <p:graphicEl>
                                              <a:dgm id="{529A39EB-B0C0-4777-AEB0-EB66B42ADB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4084606-15AF-4C1E-961B-2F077182F8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>
                                            <p:graphicEl>
                                              <a:dgm id="{74084606-15AF-4C1E-961B-2F077182F8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7539970-7F33-4F34-9F23-D0A859C147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>
                                            <p:graphicEl>
                                              <a:dgm id="{F7539970-7F33-4F34-9F23-D0A859C147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258FAF3-2A95-41F8-9D36-257C354825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9">
                                            <p:graphicEl>
                                              <a:dgm id="{1258FAF3-2A95-41F8-9D36-257C354825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  <p:bldGraphic spid="9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546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en-US" altLang="ko-KR" sz="7200" dirty="0" smtClean="0"/>
          </a:p>
          <a:p>
            <a:pPr algn="ctr" eaLnBrk="1" hangingPunct="1">
              <a:buFont typeface="Arial" charset="0"/>
              <a:buNone/>
            </a:pPr>
            <a:r>
              <a:rPr lang="ko-KR" altLang="en-US" sz="7200" dirty="0" smtClean="0"/>
              <a:t>감사합니다</a:t>
            </a:r>
            <a:endParaRPr lang="en-US" altLang="ko-KR" sz="7200" dirty="0" smtClean="0"/>
          </a:p>
          <a:p>
            <a:pPr algn="ctr" eaLnBrk="1" hangingPunct="1">
              <a:buFont typeface="Arial" charset="0"/>
              <a:buNone/>
            </a:pPr>
            <a:r>
              <a:rPr lang="ko-KR" altLang="en-US" sz="7200" dirty="0" smtClean="0"/>
              <a:t>＼</a:t>
            </a:r>
            <a:r>
              <a:rPr lang="en-US" altLang="ko-KR" sz="7200" dirty="0" smtClean="0"/>
              <a:t>( ^ </a:t>
            </a:r>
            <a:r>
              <a:rPr lang="ko-KR" altLang="en-US" sz="7200" dirty="0" err="1" smtClean="0"/>
              <a:t>ㅇ</a:t>
            </a:r>
            <a:r>
              <a:rPr lang="ko-KR" altLang="en-US" sz="7200" dirty="0" smtClean="0"/>
              <a:t> </a:t>
            </a:r>
            <a:r>
              <a:rPr lang="en-US" altLang="ko-KR" sz="7200" dirty="0" smtClean="0"/>
              <a:t>^ ) /</a:t>
            </a:r>
            <a:endParaRPr lang="ko-KR" altLang="en-US" sz="7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1" presetClass="emph" presetSubtype="0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mph" presetSubtype="0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31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31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31" presetClass="emph" presetSubtype="0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31" presetClass="emph" presetSubtype="0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31" presetClass="emph" presetSubtype="0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31" presetClass="emph" presetSubtype="0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build="p"/>
      <p:bldP spid="4" grpId="2" build="p"/>
      <p:bldP spid="4" grpId="3" build="p"/>
      <p:bldP spid="4" grpId="4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주간활동계획서</a:t>
            </a:r>
            <a:endParaRPr lang="ko-KR" altLang="en-US" dirty="0"/>
          </a:p>
        </p:txBody>
      </p:sp>
      <p:pic>
        <p:nvPicPr>
          <p:cNvPr id="4" name="내용 개체 틀 3" descr="주간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500174"/>
            <a:ext cx="8143932" cy="4525963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횡단측량지점</a:t>
            </a:r>
            <a:r>
              <a:rPr lang="en-US" altLang="ko-KR" dirty="0" smtClean="0"/>
              <a:t>-1</a:t>
            </a:r>
            <a:endParaRPr lang="ko-KR" altLang="en-US" dirty="0"/>
          </a:p>
        </p:txBody>
      </p:sp>
      <p:pic>
        <p:nvPicPr>
          <p:cNvPr id="4" name="내용 개체 틀 3" descr="A-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9559" y="1600200"/>
            <a:ext cx="8144882" cy="4525963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횡단측량지점</a:t>
            </a:r>
            <a:r>
              <a:rPr lang="en-US" altLang="ko-KR" smtClean="0"/>
              <a:t>-2</a:t>
            </a:r>
            <a:endParaRPr lang="ko-KR" altLang="en-US" dirty="0"/>
          </a:p>
        </p:txBody>
      </p:sp>
      <p:pic>
        <p:nvPicPr>
          <p:cNvPr id="8" name="내용 개체 틀 7" descr="8-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94105"/>
            <a:ext cx="8229600" cy="4138153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횡단측량지점</a:t>
            </a:r>
            <a:r>
              <a:rPr lang="en-US" altLang="ko-KR" dirty="0" smtClean="0"/>
              <a:t>-3</a:t>
            </a:r>
            <a:endParaRPr lang="ko-KR" altLang="en-US" dirty="0"/>
          </a:p>
        </p:txBody>
      </p:sp>
      <p:pic>
        <p:nvPicPr>
          <p:cNvPr id="5" name="내용 개체 틀 4" descr="15-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28269"/>
            <a:ext cx="8229600" cy="4269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횡단측량지점</a:t>
            </a:r>
            <a:r>
              <a:rPr lang="en-US" altLang="ko-KR" dirty="0" smtClean="0"/>
              <a:t>-4</a:t>
            </a:r>
            <a:endParaRPr lang="ko-KR" altLang="en-US" dirty="0"/>
          </a:p>
        </p:txBody>
      </p:sp>
      <p:pic>
        <p:nvPicPr>
          <p:cNvPr id="6" name="내용 개체 틀 5" descr="23-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57400"/>
            <a:ext cx="8229600" cy="44115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횡단측량지점</a:t>
            </a:r>
            <a:r>
              <a:rPr lang="en-US" altLang="ko-KR" dirty="0" smtClean="0"/>
              <a:t>-5</a:t>
            </a:r>
            <a:endParaRPr lang="ko-KR" altLang="en-US" dirty="0"/>
          </a:p>
        </p:txBody>
      </p:sp>
      <p:pic>
        <p:nvPicPr>
          <p:cNvPr id="6" name="내용 개체 틀 5" descr="31-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92591"/>
            <a:ext cx="8229600" cy="43411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횡단측량야장</a:t>
            </a:r>
            <a:r>
              <a:rPr lang="en-US" altLang="ko-KR" dirty="0" smtClean="0"/>
              <a:t>-1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428868"/>
            <a:ext cx="8162134" cy="292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158</Words>
  <Application>Microsoft Office PowerPoint</Application>
  <PresentationFormat>화면 슬라이드 쇼(4:3)</PresentationFormat>
  <Paragraphs>39</Paragraphs>
  <Slides>20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1" baseType="lpstr">
      <vt:lpstr>Office 테마</vt:lpstr>
      <vt:lpstr>도로 기하 구조 설계</vt:lpstr>
      <vt:lpstr>목  차</vt:lpstr>
      <vt:lpstr>주간활동계획서</vt:lpstr>
      <vt:lpstr>횡단측량지점-1</vt:lpstr>
      <vt:lpstr>횡단측량지점-2</vt:lpstr>
      <vt:lpstr>횡단측량지점-3</vt:lpstr>
      <vt:lpstr>횡단측량지점-4</vt:lpstr>
      <vt:lpstr>횡단측량지점-5</vt:lpstr>
      <vt:lpstr>횡단측량야장-1</vt:lpstr>
      <vt:lpstr>횡단측량야장-2</vt:lpstr>
      <vt:lpstr>횡단측량성과표-1</vt:lpstr>
      <vt:lpstr>횡단측량성과표-2</vt:lpstr>
      <vt:lpstr>횡단측량성과표-3</vt:lpstr>
      <vt:lpstr>횡단측량성과표-4</vt:lpstr>
      <vt:lpstr>횡단지형도(CAD)-1</vt:lpstr>
      <vt:lpstr>횡단지형도(CAD)-2</vt:lpstr>
      <vt:lpstr>횡단지형도(CAD)-3</vt:lpstr>
      <vt:lpstr>횡단측량 문제점 및 고찰</vt:lpstr>
      <vt:lpstr>슬라이드 19</vt:lpstr>
      <vt:lpstr>슬라이드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SDC</dc:creator>
  <cp:lastModifiedBy>SDC</cp:lastModifiedBy>
  <cp:revision>40</cp:revision>
  <dcterms:created xsi:type="dcterms:W3CDTF">2011-10-17T09:25:52Z</dcterms:created>
  <dcterms:modified xsi:type="dcterms:W3CDTF">2011-11-15T12:28:21Z</dcterms:modified>
</cp:coreProperties>
</file>