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F3CD1BB-7228-446F-972B-6BC3281D209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7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C3947-5E2A-4D4C-8602-6038F396504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33FD1BE-F63F-43DC-BC87-85153AF2DDAA}">
      <dgm:prSet phldrT="[텍스트]"/>
      <dgm:spPr/>
      <dgm:t>
        <a:bodyPr/>
        <a:lstStyle/>
        <a:p>
          <a:pPr latinLnBrk="1"/>
          <a:r>
            <a:rPr lang="ko-KR" altLang="en-US" dirty="0" smtClean="0"/>
            <a:t>천황의 신격화</a:t>
          </a:r>
          <a:endParaRPr lang="ko-KR" altLang="en-US" dirty="0"/>
        </a:p>
      </dgm:t>
    </dgm:pt>
    <dgm:pt modelId="{16507570-5B14-45E3-860F-95C416B9157B}" type="parTrans" cxnId="{635019DB-21B6-47B4-BE33-333C97DACA20}">
      <dgm:prSet/>
      <dgm:spPr/>
      <dgm:t>
        <a:bodyPr/>
        <a:lstStyle/>
        <a:p>
          <a:pPr latinLnBrk="1"/>
          <a:endParaRPr lang="ko-KR" altLang="en-US"/>
        </a:p>
      </dgm:t>
    </dgm:pt>
    <dgm:pt modelId="{B2F22741-D313-486E-A06A-BAFBE3833E81}" type="sibTrans" cxnId="{635019DB-21B6-47B4-BE33-333C97DACA20}">
      <dgm:prSet/>
      <dgm:spPr/>
      <dgm:t>
        <a:bodyPr/>
        <a:lstStyle/>
        <a:p>
          <a:pPr latinLnBrk="1"/>
          <a:endParaRPr lang="ko-KR" altLang="en-US"/>
        </a:p>
      </dgm:t>
    </dgm:pt>
    <dgm:pt modelId="{5012C0C7-E512-42C1-A610-2F9EDF1BE1DC}">
      <dgm:prSet phldrT="[텍스트]"/>
      <dgm:spPr/>
      <dgm:t>
        <a:bodyPr/>
        <a:lstStyle/>
        <a:p>
          <a:pPr latinLnBrk="1"/>
          <a:r>
            <a:rPr lang="ko-KR" altLang="en-US" dirty="0" smtClean="0"/>
            <a:t>천황에 대한 </a:t>
          </a:r>
          <a:endParaRPr lang="en-US" altLang="ko-KR" dirty="0" smtClean="0"/>
        </a:p>
        <a:p>
          <a:pPr latinLnBrk="1"/>
          <a:r>
            <a:rPr lang="ko-KR" altLang="en-US" dirty="0" smtClean="0"/>
            <a:t>권력부여</a:t>
          </a:r>
          <a:endParaRPr lang="ko-KR" altLang="en-US" dirty="0"/>
        </a:p>
      </dgm:t>
    </dgm:pt>
    <dgm:pt modelId="{B8BD56D6-BF3F-4E54-8A5F-D9F24D5EC803}" type="parTrans" cxnId="{84D817F4-53E2-49DD-A9B2-9B72FD9ED968}">
      <dgm:prSet/>
      <dgm:spPr/>
      <dgm:t>
        <a:bodyPr/>
        <a:lstStyle/>
        <a:p>
          <a:pPr latinLnBrk="1"/>
          <a:endParaRPr lang="ko-KR" altLang="en-US"/>
        </a:p>
      </dgm:t>
    </dgm:pt>
    <dgm:pt modelId="{3E097903-AD7C-407C-A5BE-9AB04414C8AD}" type="sibTrans" cxnId="{84D817F4-53E2-49DD-A9B2-9B72FD9ED968}">
      <dgm:prSet/>
      <dgm:spPr/>
      <dgm:t>
        <a:bodyPr/>
        <a:lstStyle/>
        <a:p>
          <a:pPr latinLnBrk="1"/>
          <a:endParaRPr lang="ko-KR" altLang="en-US"/>
        </a:p>
      </dgm:t>
    </dgm:pt>
    <dgm:pt modelId="{A810F0C5-69BB-4FC7-AE77-1736561B8491}">
      <dgm:prSet phldrT="[텍스트]"/>
      <dgm:spPr/>
      <dgm:t>
        <a:bodyPr/>
        <a:lstStyle/>
        <a:p>
          <a:pPr latinLnBrk="1"/>
          <a:r>
            <a:rPr lang="ko-KR" altLang="en-US" dirty="0" smtClean="0"/>
            <a:t>신이 </a:t>
          </a:r>
          <a:endParaRPr lang="en-US" altLang="ko-KR" dirty="0" smtClean="0"/>
        </a:p>
        <a:p>
          <a:pPr latinLnBrk="1"/>
          <a:r>
            <a:rPr lang="ko-KR" altLang="en-US" dirty="0" smtClean="0"/>
            <a:t>지배하는 국가 </a:t>
          </a:r>
          <a:endParaRPr lang="ko-KR" altLang="en-US" dirty="0"/>
        </a:p>
      </dgm:t>
    </dgm:pt>
    <dgm:pt modelId="{A2E7369B-003A-4F8D-89F0-E7FDB23E01E1}" type="parTrans" cxnId="{3C68391C-09ED-4DC3-ADFD-1A355E167D27}">
      <dgm:prSet/>
      <dgm:spPr/>
      <dgm:t>
        <a:bodyPr/>
        <a:lstStyle/>
        <a:p>
          <a:pPr latinLnBrk="1"/>
          <a:endParaRPr lang="ko-KR" altLang="en-US"/>
        </a:p>
      </dgm:t>
    </dgm:pt>
    <dgm:pt modelId="{91D51167-723D-4D67-B729-922C0DBB2F5D}" type="sibTrans" cxnId="{3C68391C-09ED-4DC3-ADFD-1A355E167D27}">
      <dgm:prSet/>
      <dgm:spPr/>
      <dgm:t>
        <a:bodyPr/>
        <a:lstStyle/>
        <a:p>
          <a:pPr latinLnBrk="1"/>
          <a:endParaRPr lang="ko-KR" altLang="en-US"/>
        </a:p>
      </dgm:t>
    </dgm:pt>
    <dgm:pt modelId="{9FC6BC1A-274B-4C90-BC0B-E0AAC798AE59}" type="pres">
      <dgm:prSet presAssocID="{390C3947-5E2A-4D4C-8602-6038F3965049}" presName="linearFlow" presStyleCnt="0">
        <dgm:presLayoutVars>
          <dgm:dir/>
          <dgm:resizeHandles val="exact"/>
        </dgm:presLayoutVars>
      </dgm:prSet>
      <dgm:spPr/>
    </dgm:pt>
    <dgm:pt modelId="{A1672A7E-AC3C-4102-B313-7007D132D3FA}" type="pres">
      <dgm:prSet presAssocID="{C33FD1BE-F63F-43DC-BC87-85153AF2DD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CB97F8-4BF1-4021-BB5D-FADE1760CE37}" type="pres">
      <dgm:prSet presAssocID="{B2F22741-D313-486E-A06A-BAFBE3833E81}" presName="spacerL" presStyleCnt="0"/>
      <dgm:spPr/>
    </dgm:pt>
    <dgm:pt modelId="{FACD2DE7-B6C8-4451-9350-F9157E0961A0}" type="pres">
      <dgm:prSet presAssocID="{B2F22741-D313-486E-A06A-BAFBE3833E81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554CB99-FA42-4AAA-A1B5-1A3F154F68E6}" type="pres">
      <dgm:prSet presAssocID="{B2F22741-D313-486E-A06A-BAFBE3833E81}" presName="spacerR" presStyleCnt="0"/>
      <dgm:spPr/>
    </dgm:pt>
    <dgm:pt modelId="{CD46A00E-C672-4AF3-A8D9-1B8A113479DD}" type="pres">
      <dgm:prSet presAssocID="{5012C0C7-E512-42C1-A610-2F9EDF1BE1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EC270D-A901-4950-8F18-EDA451822932}" type="pres">
      <dgm:prSet presAssocID="{3E097903-AD7C-407C-A5BE-9AB04414C8AD}" presName="spacerL" presStyleCnt="0"/>
      <dgm:spPr/>
    </dgm:pt>
    <dgm:pt modelId="{F3EA23C2-35AD-426E-BF0B-C9E82748A9A8}" type="pres">
      <dgm:prSet presAssocID="{3E097903-AD7C-407C-A5BE-9AB04414C8AD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2DF6669-BD03-45D1-9AB6-3A07C9B7D8C8}" type="pres">
      <dgm:prSet presAssocID="{3E097903-AD7C-407C-A5BE-9AB04414C8AD}" presName="spacerR" presStyleCnt="0"/>
      <dgm:spPr/>
    </dgm:pt>
    <dgm:pt modelId="{DB964A9D-76DF-48EF-8461-569199972297}" type="pres">
      <dgm:prSet presAssocID="{A810F0C5-69BB-4FC7-AE77-1736561B84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A7C9FCB-309A-4AF4-8339-95925427CB8B}" type="presOf" srcId="{A810F0C5-69BB-4FC7-AE77-1736561B8491}" destId="{DB964A9D-76DF-48EF-8461-569199972297}" srcOrd="0" destOrd="0" presId="urn:microsoft.com/office/officeart/2005/8/layout/equation1"/>
    <dgm:cxn modelId="{B9FD9426-D18E-4C28-AFCE-1C8AB2D460DF}" type="presOf" srcId="{C33FD1BE-F63F-43DC-BC87-85153AF2DDAA}" destId="{A1672A7E-AC3C-4102-B313-7007D132D3FA}" srcOrd="0" destOrd="0" presId="urn:microsoft.com/office/officeart/2005/8/layout/equation1"/>
    <dgm:cxn modelId="{84D817F4-53E2-49DD-A9B2-9B72FD9ED968}" srcId="{390C3947-5E2A-4D4C-8602-6038F3965049}" destId="{5012C0C7-E512-42C1-A610-2F9EDF1BE1DC}" srcOrd="1" destOrd="0" parTransId="{B8BD56D6-BF3F-4E54-8A5F-D9F24D5EC803}" sibTransId="{3E097903-AD7C-407C-A5BE-9AB04414C8AD}"/>
    <dgm:cxn modelId="{4CEB940F-2758-4AB3-B02E-853795C61D57}" type="presOf" srcId="{B2F22741-D313-486E-A06A-BAFBE3833E81}" destId="{FACD2DE7-B6C8-4451-9350-F9157E0961A0}" srcOrd="0" destOrd="0" presId="urn:microsoft.com/office/officeart/2005/8/layout/equation1"/>
    <dgm:cxn modelId="{1174C2F3-8F2B-47BD-A210-BBC4AA7EA188}" type="presOf" srcId="{390C3947-5E2A-4D4C-8602-6038F3965049}" destId="{9FC6BC1A-274B-4C90-BC0B-E0AAC798AE59}" srcOrd="0" destOrd="0" presId="urn:microsoft.com/office/officeart/2005/8/layout/equation1"/>
    <dgm:cxn modelId="{1C30922D-C0B5-4782-863A-F893DA985EF9}" type="presOf" srcId="{5012C0C7-E512-42C1-A610-2F9EDF1BE1DC}" destId="{CD46A00E-C672-4AF3-A8D9-1B8A113479DD}" srcOrd="0" destOrd="0" presId="urn:microsoft.com/office/officeart/2005/8/layout/equation1"/>
    <dgm:cxn modelId="{3C68391C-09ED-4DC3-ADFD-1A355E167D27}" srcId="{390C3947-5E2A-4D4C-8602-6038F3965049}" destId="{A810F0C5-69BB-4FC7-AE77-1736561B8491}" srcOrd="2" destOrd="0" parTransId="{A2E7369B-003A-4F8D-89F0-E7FDB23E01E1}" sibTransId="{91D51167-723D-4D67-B729-922C0DBB2F5D}"/>
    <dgm:cxn modelId="{29709756-0E02-4D9E-94BA-6829EAD2A881}" type="presOf" srcId="{3E097903-AD7C-407C-A5BE-9AB04414C8AD}" destId="{F3EA23C2-35AD-426E-BF0B-C9E82748A9A8}" srcOrd="0" destOrd="0" presId="urn:microsoft.com/office/officeart/2005/8/layout/equation1"/>
    <dgm:cxn modelId="{635019DB-21B6-47B4-BE33-333C97DACA20}" srcId="{390C3947-5E2A-4D4C-8602-6038F3965049}" destId="{C33FD1BE-F63F-43DC-BC87-85153AF2DDAA}" srcOrd="0" destOrd="0" parTransId="{16507570-5B14-45E3-860F-95C416B9157B}" sibTransId="{B2F22741-D313-486E-A06A-BAFBE3833E81}"/>
    <dgm:cxn modelId="{9F76E3FF-E0A9-4FA4-8A57-9FEAB58E4636}" type="presParOf" srcId="{9FC6BC1A-274B-4C90-BC0B-E0AAC798AE59}" destId="{A1672A7E-AC3C-4102-B313-7007D132D3FA}" srcOrd="0" destOrd="0" presId="urn:microsoft.com/office/officeart/2005/8/layout/equation1"/>
    <dgm:cxn modelId="{B1853863-A7C1-4897-9204-8221EDDEE7A7}" type="presParOf" srcId="{9FC6BC1A-274B-4C90-BC0B-E0AAC798AE59}" destId="{A3CB97F8-4BF1-4021-BB5D-FADE1760CE37}" srcOrd="1" destOrd="0" presId="urn:microsoft.com/office/officeart/2005/8/layout/equation1"/>
    <dgm:cxn modelId="{1C7EC2C5-7303-44B0-B489-CF4D8CE79650}" type="presParOf" srcId="{9FC6BC1A-274B-4C90-BC0B-E0AAC798AE59}" destId="{FACD2DE7-B6C8-4451-9350-F9157E0961A0}" srcOrd="2" destOrd="0" presId="urn:microsoft.com/office/officeart/2005/8/layout/equation1"/>
    <dgm:cxn modelId="{DD84DFA0-1993-4CE9-81F9-1FCCA392FB7A}" type="presParOf" srcId="{9FC6BC1A-274B-4C90-BC0B-E0AAC798AE59}" destId="{B554CB99-FA42-4AAA-A1B5-1A3F154F68E6}" srcOrd="3" destOrd="0" presId="urn:microsoft.com/office/officeart/2005/8/layout/equation1"/>
    <dgm:cxn modelId="{7BA2F77D-F946-4857-823E-11C3A38C421C}" type="presParOf" srcId="{9FC6BC1A-274B-4C90-BC0B-E0AAC798AE59}" destId="{CD46A00E-C672-4AF3-A8D9-1B8A113479DD}" srcOrd="4" destOrd="0" presId="urn:microsoft.com/office/officeart/2005/8/layout/equation1"/>
    <dgm:cxn modelId="{6F6B5B61-DB27-4082-B7DF-F57EF8760D11}" type="presParOf" srcId="{9FC6BC1A-274B-4C90-BC0B-E0AAC798AE59}" destId="{50EC270D-A901-4950-8F18-EDA451822932}" srcOrd="5" destOrd="0" presId="urn:microsoft.com/office/officeart/2005/8/layout/equation1"/>
    <dgm:cxn modelId="{5802E053-18D9-4A8B-B946-15A00B1115D3}" type="presParOf" srcId="{9FC6BC1A-274B-4C90-BC0B-E0AAC798AE59}" destId="{F3EA23C2-35AD-426E-BF0B-C9E82748A9A8}" srcOrd="6" destOrd="0" presId="urn:microsoft.com/office/officeart/2005/8/layout/equation1"/>
    <dgm:cxn modelId="{1154D0B8-BA65-4E8D-8757-C9AA9866A76F}" type="presParOf" srcId="{9FC6BC1A-274B-4C90-BC0B-E0AAC798AE59}" destId="{62DF6669-BD03-45D1-9AB6-3A07C9B7D8C8}" srcOrd="7" destOrd="0" presId="urn:microsoft.com/office/officeart/2005/8/layout/equation1"/>
    <dgm:cxn modelId="{6C24B5E0-F9CA-4066-8B0F-C10E5323A7F9}" type="presParOf" srcId="{9FC6BC1A-274B-4C90-BC0B-E0AAC798AE59}" destId="{DB964A9D-76DF-48EF-8461-56919997229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72A7E-AC3C-4102-B313-7007D132D3FA}">
      <dsp:nvSpPr>
        <dsp:cNvPr id="0" name=""/>
        <dsp:cNvSpPr/>
      </dsp:nvSpPr>
      <dsp:spPr>
        <a:xfrm>
          <a:off x="1268" y="1102342"/>
          <a:ext cx="1681515" cy="168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천황의 신격화</a:t>
          </a:r>
          <a:endParaRPr lang="ko-KR" altLang="en-US" sz="2200" kern="1200" dirty="0"/>
        </a:p>
      </dsp:txBody>
      <dsp:txXfrm>
        <a:off x="247520" y="1348594"/>
        <a:ext cx="1189011" cy="1189011"/>
      </dsp:txXfrm>
    </dsp:sp>
    <dsp:sp modelId="{FACD2DE7-B6C8-4451-9350-F9157E0961A0}">
      <dsp:nvSpPr>
        <dsp:cNvPr id="0" name=""/>
        <dsp:cNvSpPr/>
      </dsp:nvSpPr>
      <dsp:spPr>
        <a:xfrm>
          <a:off x="1819323" y="1455460"/>
          <a:ext cx="975279" cy="9752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1948596" y="1828407"/>
        <a:ext cx="716733" cy="229385"/>
      </dsp:txXfrm>
    </dsp:sp>
    <dsp:sp modelId="{CD46A00E-C672-4AF3-A8D9-1B8A113479DD}">
      <dsp:nvSpPr>
        <dsp:cNvPr id="0" name=""/>
        <dsp:cNvSpPr/>
      </dsp:nvSpPr>
      <dsp:spPr>
        <a:xfrm>
          <a:off x="2931142" y="1102342"/>
          <a:ext cx="1681515" cy="168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천황에 대한 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권력부여</a:t>
          </a:r>
          <a:endParaRPr lang="ko-KR" altLang="en-US" sz="2200" kern="1200" dirty="0"/>
        </a:p>
      </dsp:txBody>
      <dsp:txXfrm>
        <a:off x="3177394" y="1348594"/>
        <a:ext cx="1189011" cy="1189011"/>
      </dsp:txXfrm>
    </dsp:sp>
    <dsp:sp modelId="{F3EA23C2-35AD-426E-BF0B-C9E82748A9A8}">
      <dsp:nvSpPr>
        <dsp:cNvPr id="0" name=""/>
        <dsp:cNvSpPr/>
      </dsp:nvSpPr>
      <dsp:spPr>
        <a:xfrm>
          <a:off x="4749197" y="1455460"/>
          <a:ext cx="975279" cy="9752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kern="1200"/>
        </a:p>
      </dsp:txBody>
      <dsp:txXfrm>
        <a:off x="4878470" y="1656367"/>
        <a:ext cx="716733" cy="573465"/>
      </dsp:txXfrm>
    </dsp:sp>
    <dsp:sp modelId="{DB964A9D-76DF-48EF-8461-569199972297}">
      <dsp:nvSpPr>
        <dsp:cNvPr id="0" name=""/>
        <dsp:cNvSpPr/>
      </dsp:nvSpPr>
      <dsp:spPr>
        <a:xfrm>
          <a:off x="5861015" y="1102342"/>
          <a:ext cx="1681515" cy="168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신이 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지배하는 국가 </a:t>
          </a:r>
          <a:endParaRPr lang="ko-KR" altLang="en-US" sz="2200" kern="1200" dirty="0"/>
        </a:p>
      </dsp:txBody>
      <dsp:txXfrm>
        <a:off x="6107267" y="1348594"/>
        <a:ext cx="1189011" cy="1189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B05B78-89A4-451B-A8E6-A80D49B539C6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3BDF1B-74BB-43F7-81AF-D33A88F994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mtClean="0"/>
              <a:t>                     </a:t>
            </a:r>
            <a:r>
              <a:rPr lang="en-US" altLang="ko-KR" smtClean="0">
                <a:solidFill>
                  <a:schemeClr val="tx1"/>
                </a:solidFill>
              </a:rPr>
              <a:t>216026xx </a:t>
            </a:r>
            <a:r>
              <a:rPr lang="ko-KR" altLang="en-US" dirty="0" smtClean="0">
                <a:solidFill>
                  <a:schemeClr val="tx1"/>
                </a:solidFill>
              </a:rPr>
              <a:t>김영욱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/>
          </a:bodyPr>
          <a:lstStyle/>
          <a:p>
            <a:r>
              <a:rPr lang="ko-KR" altLang="en-US" dirty="0"/>
              <a:t>천황가계의 연구로 천황혈통의 고귀함을 알림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천황은 </a:t>
            </a:r>
            <a:r>
              <a:rPr lang="ko-KR" altLang="en-US" dirty="0"/>
              <a:t>일본 국가 체제의 독자성과 우수성을 상징하는 존재라는 관념이 확립되었다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메이지유신을</a:t>
            </a:r>
            <a:r>
              <a:rPr lang="ko-KR" altLang="en-US" dirty="0" smtClean="0"/>
              <a:t> </a:t>
            </a:r>
            <a:r>
              <a:rPr lang="ko-KR" altLang="en-US" dirty="0"/>
              <a:t>주도한 무사계층에게 에도 막부 말기 천황을 받들고 막부를 타도하자는 </a:t>
            </a:r>
            <a:r>
              <a:rPr lang="ko-KR" altLang="en-US" dirty="0" err="1"/>
              <a:t>존황도막</a:t>
            </a:r>
            <a:r>
              <a:rPr lang="en-US" altLang="ko-KR" dirty="0"/>
              <a:t>(</a:t>
            </a:r>
            <a:r>
              <a:rPr lang="ko-KR" altLang="en-US" dirty="0" err="1"/>
              <a:t>尊皇倒幕</a:t>
            </a:r>
            <a:r>
              <a:rPr lang="en-US" altLang="ko-KR" dirty="0"/>
              <a:t>) </a:t>
            </a:r>
            <a:r>
              <a:rPr lang="ko-KR" altLang="en-US" dirty="0"/>
              <a:t>정신을 심어주는 </a:t>
            </a:r>
            <a:r>
              <a:rPr lang="ko-KR" altLang="en-US" dirty="0" smtClean="0"/>
              <a:t>계기</a:t>
            </a:r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80320" cy="6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2724" y="5317370"/>
            <a:ext cx="486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모토오리 노리나가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국학연구가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14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입헌전제 군주기의 천황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9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511946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메이지유신에</a:t>
            </a:r>
            <a:r>
              <a:rPr lang="ko-KR" altLang="en-US" dirty="0"/>
              <a:t> 의해 에도 막부가 타도되고 근대적인 국가 체제가 </a:t>
            </a:r>
            <a:r>
              <a:rPr lang="ko-KR" altLang="en-US" dirty="0" smtClean="0"/>
              <a:t>성립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메이지 정부는 </a:t>
            </a:r>
            <a:r>
              <a:rPr lang="en-US" altLang="ko-KR" dirty="0"/>
              <a:t>『</a:t>
            </a:r>
            <a:r>
              <a:rPr lang="ko-KR" altLang="en-US" dirty="0"/>
              <a:t>고지키</a:t>
            </a:r>
            <a:r>
              <a:rPr lang="en-US" altLang="ko-KR" dirty="0"/>
              <a:t>』</a:t>
            </a:r>
            <a:r>
              <a:rPr lang="ko-KR" altLang="en-US" dirty="0"/>
              <a:t>와 </a:t>
            </a:r>
            <a:r>
              <a:rPr lang="en-US" altLang="ko-KR" dirty="0"/>
              <a:t>『</a:t>
            </a:r>
            <a:r>
              <a:rPr lang="ko-KR" altLang="en-US" dirty="0" err="1"/>
              <a:t>니혼쇼키</a:t>
            </a:r>
            <a:r>
              <a:rPr lang="en-US" altLang="ko-KR" dirty="0"/>
              <a:t>』</a:t>
            </a:r>
            <a:r>
              <a:rPr lang="ko-KR" altLang="en-US" dirty="0"/>
              <a:t>에 전해지는 신화를 근거로 천황을 신격화하고 천황에게 절대 권력을 </a:t>
            </a:r>
            <a:r>
              <a:rPr lang="ko-KR" altLang="en-US" dirty="0" smtClean="0"/>
              <a:t>부여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1889</a:t>
            </a:r>
            <a:r>
              <a:rPr lang="ko-KR" altLang="en-US" dirty="0"/>
              <a:t>년에는 </a:t>
            </a:r>
            <a:r>
              <a:rPr lang="ko-KR" altLang="en-US" dirty="0" err="1"/>
              <a:t>메이지헌법</a:t>
            </a:r>
            <a:r>
              <a:rPr lang="en-US" altLang="ko-KR" dirty="0"/>
              <a:t>(</a:t>
            </a:r>
            <a:r>
              <a:rPr lang="ko-KR" altLang="en-US" dirty="0"/>
              <a:t>대일본제국헌법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ko-KR" altLang="en-US" dirty="0" smtClean="0"/>
              <a:t>선포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sz="2800" b="1" dirty="0" smtClean="0"/>
              <a:t>       </a:t>
            </a:r>
            <a:r>
              <a:rPr lang="en-US" altLang="ko-KR" sz="2800" b="1" dirty="0" smtClean="0"/>
              <a:t>= </a:t>
            </a:r>
            <a:r>
              <a:rPr lang="ko-KR" altLang="en-US" sz="2800" b="1" dirty="0" smtClean="0"/>
              <a:t>천황 </a:t>
            </a:r>
            <a:r>
              <a:rPr lang="ko-KR" altLang="en-US" sz="2800" b="1" dirty="0"/>
              <a:t>주권과 천황의 절대 권력이 </a:t>
            </a:r>
            <a:r>
              <a:rPr lang="ko-KR" altLang="en-US" sz="2800" b="1" dirty="0" smtClean="0"/>
              <a:t>제도화</a:t>
            </a:r>
            <a:endParaRPr lang="en-US" altLang="ko-KR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240360" cy="45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220072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 smtClean="0"/>
              <a:t>메이지 천황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72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67544" y="4572000"/>
            <a:ext cx="7920880" cy="16002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</a:t>
            </a:r>
            <a:r>
              <a:rPr lang="ko-KR" altLang="en-US" sz="4400" dirty="0" smtClean="0"/>
              <a:t>국민들은 신</a:t>
            </a:r>
            <a:r>
              <a:rPr lang="en-US" altLang="ko-KR" sz="4400" dirty="0" smtClean="0"/>
              <a:t>(</a:t>
            </a:r>
            <a:r>
              <a:rPr lang="ko-KR" altLang="en-US" sz="4400" dirty="0" smtClean="0"/>
              <a:t>천황</a:t>
            </a:r>
            <a:r>
              <a:rPr lang="en-US" altLang="ko-KR" sz="4400" dirty="0" smtClean="0"/>
              <a:t>)</a:t>
            </a:r>
            <a:r>
              <a:rPr lang="ko-KR" altLang="en-US" sz="4400" dirty="0" smtClean="0"/>
              <a:t>지지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/>
              <a:t> </a:t>
            </a:r>
            <a:r>
              <a:rPr lang="en-US" altLang="ko-KR" sz="4400" dirty="0" smtClean="0"/>
              <a:t>    =  </a:t>
            </a:r>
            <a:r>
              <a:rPr lang="ko-KR" altLang="en-US" sz="4400" dirty="0" smtClean="0"/>
              <a:t>신이 국가를 지켜준다고 믿음</a:t>
            </a:r>
            <a:endParaRPr lang="ko-KR" altLang="en-US" sz="4400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403327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4690926" cy="352839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763813" y="44187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3200" dirty="0" err="1" smtClean="0"/>
              <a:t>야스쿠니</a:t>
            </a:r>
            <a:r>
              <a:rPr lang="ko-KR" altLang="en-US" sz="3200" dirty="0" smtClean="0"/>
              <a:t> 신사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73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현대의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6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일본의 패전</a:t>
            </a:r>
            <a:endParaRPr lang="ko-KR" altLang="en-US" sz="44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685800"/>
            <a:ext cx="8136904" cy="4471392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연합군 </a:t>
            </a:r>
            <a:r>
              <a:rPr lang="ko-KR" altLang="en-US" sz="2800" dirty="0"/>
              <a:t>사령부는 국민 통합의 상징으로서 </a:t>
            </a:r>
            <a:r>
              <a:rPr lang="ko-KR" altLang="en-US" sz="2800" dirty="0" smtClean="0"/>
              <a:t>천황제유지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 </a:t>
            </a:r>
            <a:r>
              <a:rPr lang="ko-KR" altLang="en-US" sz="2800" dirty="0" err="1"/>
              <a:t>천황주권제</a:t>
            </a:r>
            <a:r>
              <a:rPr lang="en-US" altLang="ko-KR" sz="2800" dirty="0"/>
              <a:t>(</a:t>
            </a:r>
            <a:r>
              <a:rPr lang="ko-KR" altLang="en-US" sz="2800" dirty="0" err="1"/>
              <a:t>天皇主權制</a:t>
            </a:r>
            <a:r>
              <a:rPr lang="en-US" altLang="ko-KR" sz="2800" dirty="0"/>
              <a:t>)</a:t>
            </a:r>
            <a:r>
              <a:rPr lang="ko-KR" altLang="en-US" sz="2800" dirty="0"/>
              <a:t>를 </a:t>
            </a:r>
            <a:r>
              <a:rPr lang="ko-KR" altLang="en-US" sz="2800" dirty="0" smtClean="0"/>
              <a:t>폐지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 </a:t>
            </a:r>
            <a:r>
              <a:rPr lang="ko-KR" altLang="en-US" sz="2800" dirty="0"/>
              <a:t>천황의 정치적 실권은 모두 </a:t>
            </a:r>
            <a:r>
              <a:rPr lang="ko-KR" altLang="en-US" sz="2800" dirty="0" smtClean="0"/>
              <a:t>박탈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하며 </a:t>
            </a:r>
            <a:r>
              <a:rPr lang="ko-KR" altLang="en-US" sz="2800" dirty="0"/>
              <a:t>형식적인 역할만을 인정하는 방안으로 </a:t>
            </a:r>
            <a:r>
              <a:rPr lang="ko-KR" altLang="en-US" sz="2800" dirty="0" smtClean="0"/>
              <a:t>결정</a:t>
            </a:r>
            <a:endParaRPr lang="ko-KR" altLang="en-US" sz="28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6158458" cy="334592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635896" y="50131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800" dirty="0" smtClean="0"/>
              <a:t>항복문서에 사인하는 일본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88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상징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새로운 </a:t>
            </a:r>
            <a:r>
              <a:rPr lang="ko-KR" altLang="en-US" dirty="0" err="1"/>
              <a:t>천황제는</a:t>
            </a:r>
            <a:r>
              <a:rPr lang="ko-KR" altLang="en-US" dirty="0"/>
              <a:t> </a:t>
            </a:r>
            <a:r>
              <a:rPr lang="ko-KR" altLang="en-US" dirty="0" err="1"/>
              <a:t>상징천황제</a:t>
            </a:r>
            <a:r>
              <a:rPr lang="en-US" altLang="ko-KR" dirty="0"/>
              <a:t>(</a:t>
            </a:r>
            <a:r>
              <a:rPr lang="ko-KR" altLang="en-US" dirty="0" err="1"/>
              <a:t>象徵天皇制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ko-KR" altLang="en-US" dirty="0" smtClean="0"/>
              <a:t>규정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그 </a:t>
            </a:r>
            <a:r>
              <a:rPr lang="ko-KR" altLang="en-US" dirty="0"/>
              <a:t>운영 방안은 </a:t>
            </a:r>
            <a:r>
              <a:rPr lang="en-US" altLang="ko-KR" dirty="0"/>
              <a:t>1947</a:t>
            </a:r>
            <a:r>
              <a:rPr lang="ko-KR" altLang="en-US" dirty="0"/>
              <a:t>년 국민주권과 민주주의 원칙에 따라 제정된 새로운 헌법</a:t>
            </a:r>
            <a:r>
              <a:rPr lang="en-US" altLang="ko-KR" dirty="0"/>
              <a:t>(</a:t>
            </a:r>
            <a:r>
              <a:rPr lang="ko-KR" altLang="en-US" dirty="0" err="1"/>
              <a:t>일본국헌법</a:t>
            </a:r>
            <a:r>
              <a:rPr lang="en-US" altLang="ko-KR" dirty="0"/>
              <a:t>)</a:t>
            </a:r>
            <a:r>
              <a:rPr lang="ko-KR" altLang="en-US" dirty="0"/>
              <a:t>에 규정되었다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1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국민통합의 상징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4381500" cy="3086100"/>
          </a:xfrm>
        </p:spPr>
      </p:pic>
      <p:sp>
        <p:nvSpPr>
          <p:cNvPr id="6" name="직사각형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11560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effectLst/>
              </a:rPr>
              <a:t>사진은 </a:t>
            </a:r>
            <a:r>
              <a:rPr lang="en-US" altLang="ko-KR" dirty="0" smtClean="0">
                <a:effectLst/>
              </a:rPr>
              <a:t>2003</a:t>
            </a:r>
            <a:r>
              <a:rPr lang="ko-KR" altLang="en-US" dirty="0" smtClean="0">
                <a:effectLst/>
              </a:rPr>
              <a:t>년 </a:t>
            </a:r>
            <a:r>
              <a:rPr lang="en-US" altLang="ko-KR" dirty="0" smtClean="0">
                <a:effectLst/>
              </a:rPr>
              <a:t>6</a:t>
            </a:r>
            <a:r>
              <a:rPr lang="ko-KR" altLang="en-US" dirty="0" smtClean="0">
                <a:effectLst/>
              </a:rPr>
              <a:t>월 </a:t>
            </a:r>
            <a:r>
              <a:rPr lang="en-US" altLang="ko-KR" dirty="0" smtClean="0">
                <a:effectLst/>
              </a:rPr>
              <a:t>6</a:t>
            </a:r>
            <a:r>
              <a:rPr lang="ko-KR" altLang="en-US" dirty="0" smtClean="0">
                <a:effectLst/>
              </a:rPr>
              <a:t>일 한국의 노무현 대통령이 방일했을 때의 궁중 만찬회 장면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204864"/>
            <a:ext cx="4217611" cy="295232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343370" y="2261083"/>
            <a:ext cx="4572000" cy="92333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ko-KR" altLang="en-US" b="1" dirty="0" err="1" smtClean="0">
                <a:effectLst/>
              </a:rPr>
              <a:t>신년일반참하</a:t>
            </a:r>
            <a:r>
              <a:rPr lang="en-US" altLang="ko-KR" b="1" dirty="0" smtClean="0">
                <a:effectLst/>
              </a:rPr>
              <a:t>(</a:t>
            </a:r>
            <a:r>
              <a:rPr lang="ko-KR" altLang="en-US" b="1" dirty="0" err="1" smtClean="0">
                <a:effectLst/>
              </a:rPr>
              <a:t>新年一般參賀</a:t>
            </a:r>
            <a:r>
              <a:rPr lang="en-US" altLang="ko-KR" b="1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정월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正月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에 일반 국민이 </a:t>
            </a:r>
            <a:r>
              <a:rPr lang="ko-KR" altLang="en-US" dirty="0" err="1" smtClean="0">
                <a:effectLst/>
              </a:rPr>
              <a:t>황거를</a:t>
            </a:r>
            <a:r>
              <a:rPr lang="ko-KR" altLang="en-US" dirty="0" smtClean="0">
                <a:effectLst/>
              </a:rPr>
              <a:t> 방문해 천황이나 천황 일족 앞에서 새해를 축하한다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2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620688"/>
            <a:ext cx="4320481" cy="3024336"/>
          </a:xfrm>
        </p:spPr>
      </p:pic>
      <p:sp>
        <p:nvSpPr>
          <p:cNvPr id="5" name="직사각형 4"/>
          <p:cNvSpPr/>
          <p:nvPr/>
        </p:nvSpPr>
        <p:spPr>
          <a:xfrm>
            <a:off x="2303616" y="3284984"/>
            <a:ext cx="5940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 smtClean="0"/>
          </a:p>
          <a:p>
            <a:r>
              <a:rPr lang="ko-KR" altLang="en-US" sz="2800" b="1" dirty="0" err="1" smtClean="0"/>
              <a:t>엔유카이</a:t>
            </a:r>
            <a:r>
              <a:rPr lang="en-US" altLang="ko-KR" sz="2800" b="1" dirty="0" smtClean="0"/>
              <a:t>(</a:t>
            </a:r>
            <a:r>
              <a:rPr lang="ko-KR" altLang="en-US" sz="2800" b="1" dirty="0" err="1" smtClean="0"/>
              <a:t>園遊會</a:t>
            </a:r>
            <a:r>
              <a:rPr lang="en-US" altLang="ko-KR" sz="2800" b="1" dirty="0" smtClean="0"/>
              <a:t>)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천황과 황후는 봄과 가을 연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회에 걸쳐 문화인이나 스포츠 선수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가계의 공로자 등을 초대해 </a:t>
            </a:r>
            <a:r>
              <a:rPr lang="ko-KR" altLang="en-US" sz="2800" dirty="0" err="1" smtClean="0"/>
              <a:t>엔유카이를</a:t>
            </a:r>
            <a:r>
              <a:rPr lang="ko-KR" altLang="en-US" sz="2800" dirty="0" smtClean="0"/>
              <a:t> 연다</a:t>
            </a:r>
            <a:r>
              <a:rPr lang="en-US" altLang="ko-KR" sz="2800" dirty="0" smtClean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41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현 </a:t>
            </a:r>
            <a:r>
              <a:rPr lang="ko-KR" altLang="en-US" dirty="0" err="1" smtClean="0"/>
              <a:t>일왕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</a:t>
            </a:r>
            <a:r>
              <a:rPr lang="ko-KR" altLang="en-US" dirty="0" err="1" smtClean="0"/>
              <a:t>나루히토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736304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35896" y="221941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dirty="0" smtClean="0"/>
              <a:t>19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4</a:t>
            </a:r>
            <a:r>
              <a:rPr lang="ko-KR" altLang="en-US" sz="2400" dirty="0" smtClean="0"/>
              <a:t>월</a:t>
            </a:r>
            <a:r>
              <a:rPr lang="en-US" altLang="ko-KR" sz="2400" dirty="0" smtClean="0"/>
              <a:t>30</a:t>
            </a:r>
            <a:r>
              <a:rPr lang="ko-KR" altLang="en-US" sz="2400" dirty="0" smtClean="0"/>
              <a:t>일 즉위로 </a:t>
            </a:r>
            <a:r>
              <a:rPr lang="ko-KR" altLang="en-US" sz="2400" dirty="0" err="1" smtClean="0"/>
              <a:t>헤이세이가</a:t>
            </a:r>
            <a:r>
              <a:rPr lang="ko-KR" altLang="en-US" sz="2400" dirty="0" smtClean="0"/>
              <a:t> 끝나고 </a:t>
            </a:r>
            <a:r>
              <a:rPr lang="ko-KR" altLang="en-US" sz="2400" dirty="0" err="1" smtClean="0"/>
              <a:t>레이와가</a:t>
            </a:r>
            <a:r>
              <a:rPr lang="ko-KR" altLang="en-US" sz="2400" dirty="0" smtClean="0"/>
              <a:t> 시작됨</a:t>
            </a:r>
            <a:endParaRPr lang="en-US" altLang="ko-KR" sz="24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6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고대일본의 천황</a:t>
            </a:r>
            <a:endParaRPr lang="en-US" altLang="ko-KR" sz="3600" dirty="0" smtClean="0"/>
          </a:p>
          <a:p>
            <a:r>
              <a:rPr lang="ko-KR" altLang="en-US" sz="3600" dirty="0" smtClean="0"/>
              <a:t>막부시대의 천황</a:t>
            </a:r>
            <a:endParaRPr lang="en-US" altLang="ko-KR" sz="3600" dirty="0" smtClean="0"/>
          </a:p>
          <a:p>
            <a:r>
              <a:rPr lang="ko-KR" altLang="en-US" sz="3600" dirty="0" err="1" smtClean="0"/>
              <a:t>존왕사상</a:t>
            </a:r>
            <a:endParaRPr lang="en-US" altLang="ko-KR" sz="3600" dirty="0" smtClean="0"/>
          </a:p>
          <a:p>
            <a:r>
              <a:rPr lang="ko-KR" altLang="en-US" sz="3600" dirty="0" smtClean="0"/>
              <a:t>입헌전제군주 천황</a:t>
            </a:r>
            <a:endParaRPr lang="en-US" altLang="ko-KR" sz="3600" dirty="0" smtClean="0"/>
          </a:p>
          <a:p>
            <a:r>
              <a:rPr lang="ko-KR" altLang="en-US" sz="3600" dirty="0" smtClean="0"/>
              <a:t>현대 상징천황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161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Autofit/>
          </a:bodyPr>
          <a:lstStyle/>
          <a:p>
            <a:r>
              <a:rPr lang="ko-KR" altLang="en-US" sz="4000" b="1" dirty="0"/>
              <a:t>일본인 천황에 대한 </a:t>
            </a:r>
            <a:r>
              <a:rPr lang="ko-KR" altLang="en-US" sz="4000" b="1" dirty="0" smtClean="0"/>
              <a:t>태도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en-US" altLang="ko-KR" sz="4000" dirty="0" smtClean="0"/>
              <a:t>『</a:t>
            </a:r>
            <a:r>
              <a:rPr lang="ko-KR" altLang="en-US" sz="4000" dirty="0"/>
              <a:t>現代日本人の意識構造 </a:t>
            </a:r>
            <a:r>
              <a:rPr lang="ko-KR" altLang="en-US" sz="4000" dirty="0" err="1"/>
              <a:t>第六版</a:t>
            </a:r>
            <a:r>
              <a:rPr lang="en-US" altLang="ko-KR" sz="4000" dirty="0"/>
              <a:t>』 (NHK</a:t>
            </a:r>
            <a:r>
              <a:rPr lang="ko-KR" altLang="en-US" sz="4000" dirty="0"/>
              <a:t>ブックス</a:t>
            </a:r>
            <a:r>
              <a:rPr lang="en-US" altLang="ko-KR" sz="4000" dirty="0"/>
              <a:t>. 2004)</a:t>
            </a:r>
            <a:endParaRPr lang="ko-KR" altLang="en-US" sz="40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6696744" cy="3664256"/>
          </a:xfrm>
        </p:spPr>
      </p:pic>
    </p:spTree>
    <p:extLst>
      <p:ext uri="{BB962C8B-B14F-4D97-AF65-F5344CB8AC3E}">
        <p14:creationId xmlns:p14="http://schemas.microsoft.com/office/powerpoint/2010/main" val="25627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즉위식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https://www.youtube.com/watch?v=buHIg_F0Dmo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9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0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고대의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8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/>
          <a:lstStyle/>
          <a:p>
            <a:r>
              <a:rPr lang="ko-KR" altLang="en-US" dirty="0" err="1" smtClean="0"/>
              <a:t>니혼쇼키와</a:t>
            </a:r>
            <a:r>
              <a:rPr lang="ko-KR" altLang="en-US" dirty="0" smtClean="0"/>
              <a:t> 고지키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         기원전 </a:t>
            </a:r>
            <a:r>
              <a:rPr lang="en-US" altLang="ko-KR" dirty="0"/>
              <a:t>660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진무천황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                  일본의 </a:t>
            </a:r>
            <a:r>
              <a:rPr lang="ko-KR" altLang="en-US" dirty="0" err="1" smtClean="0"/>
              <a:t>천황제</a:t>
            </a:r>
            <a:r>
              <a:rPr lang="ko-KR" altLang="en-US" dirty="0" smtClean="0"/>
              <a:t> </a:t>
            </a:r>
            <a:r>
              <a:rPr lang="ko-KR" altLang="en-US" dirty="0"/>
              <a:t>시작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/>
              <a:t>기록에 등장하는 천황의 </a:t>
            </a:r>
            <a:r>
              <a:rPr lang="ko-KR" altLang="en-US" dirty="0" smtClean="0"/>
              <a:t>계보</a:t>
            </a:r>
            <a:r>
              <a:rPr lang="en-US" altLang="ko-KR" dirty="0" smtClean="0"/>
              <a:t>(</a:t>
            </a:r>
            <a:r>
              <a:rPr lang="ko-KR" altLang="en-US" dirty="0" smtClean="0"/>
              <a:t>족보</a:t>
            </a:r>
            <a:r>
              <a:rPr lang="en-US" altLang="ko-KR" dirty="0" smtClean="0"/>
              <a:t>) </a:t>
            </a:r>
          </a:p>
          <a:p>
            <a:pPr marL="0" indent="0">
              <a:buNone/>
            </a:pPr>
            <a:r>
              <a:rPr lang="ko-KR" altLang="en-US" dirty="0" smtClean="0"/>
              <a:t>            최초의 </a:t>
            </a:r>
            <a:r>
              <a:rPr lang="ko-KR" altLang="en-US" dirty="0"/>
              <a:t>실존 천황은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         </a:t>
            </a:r>
            <a:r>
              <a:rPr lang="ko-KR" altLang="en-US" dirty="0" err="1" smtClean="0"/>
              <a:t>스이코천황</a:t>
            </a:r>
            <a:r>
              <a:rPr lang="en-US" altLang="ko-KR" dirty="0"/>
              <a:t>(</a:t>
            </a:r>
            <a:r>
              <a:rPr lang="ko-KR" altLang="en-US" dirty="0" smtClean="0"/>
              <a:t>재위</a:t>
            </a:r>
            <a:r>
              <a:rPr lang="en-US" altLang="ko-KR" dirty="0"/>
              <a:t>592~628</a:t>
            </a:r>
            <a:r>
              <a:rPr lang="ko-KR" altLang="en-US" dirty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20882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10" y="2492896"/>
            <a:ext cx="23005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/>
          <a:lstStyle/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율령체제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형벌</a:t>
            </a:r>
            <a:r>
              <a:rPr lang="en-US" altLang="ko-KR" dirty="0"/>
              <a:t>·</a:t>
            </a:r>
            <a:r>
              <a:rPr lang="ko-KR" altLang="en-US" dirty="0"/>
              <a:t>행정에 관한 </a:t>
            </a:r>
            <a:r>
              <a:rPr lang="ko-KR" altLang="en-US" dirty="0" smtClean="0"/>
              <a:t>법규제도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완성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황족 </a:t>
            </a:r>
            <a:r>
              <a:rPr lang="ko-KR" altLang="en-US" dirty="0"/>
              <a:t>중심의 정치와 중앙과 지방의 통치 기구를 </a:t>
            </a:r>
            <a:r>
              <a:rPr lang="ko-KR" altLang="en-US" dirty="0" smtClean="0"/>
              <a:t>정비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황후와 황태자 확립하여 제도화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『</a:t>
            </a:r>
            <a:r>
              <a:rPr lang="ko-KR" altLang="en-US" dirty="0" smtClean="0"/>
              <a:t>고지키</a:t>
            </a:r>
            <a:r>
              <a:rPr lang="en-US" altLang="ko-KR" dirty="0" smtClean="0"/>
              <a:t>』『</a:t>
            </a:r>
            <a:r>
              <a:rPr lang="ko-KR" altLang="en-US" dirty="0" err="1" smtClean="0"/>
              <a:t>니혼쇼키</a:t>
            </a:r>
            <a:r>
              <a:rPr lang="en-US" altLang="ko-KR" dirty="0" smtClean="0"/>
              <a:t>』</a:t>
            </a:r>
            <a:r>
              <a:rPr lang="ko-KR" altLang="en-US" dirty="0" smtClean="0"/>
              <a:t>에서는 태양신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日神</a:t>
            </a:r>
            <a:r>
              <a:rPr lang="en-US" altLang="ko-KR" dirty="0" smtClean="0"/>
              <a:t>, </a:t>
            </a:r>
            <a:r>
              <a:rPr lang="ko-KR" altLang="en-US" dirty="0" smtClean="0"/>
              <a:t>ひのかみ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자손인 </a:t>
            </a:r>
            <a:r>
              <a:rPr lang="ko-KR" altLang="en-US" dirty="0" err="1" smtClean="0"/>
              <a:t>천황가가</a:t>
            </a:r>
            <a:r>
              <a:rPr lang="ko-KR" altLang="en-US" dirty="0" smtClean="0"/>
              <a:t> 대대로 일본을 통치했다고 기술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/>
              <a:t>            =</a:t>
            </a:r>
            <a:r>
              <a:rPr lang="ko-KR" altLang="en-US" b="1" dirty="0" err="1" smtClean="0"/>
              <a:t>천황가를</a:t>
            </a:r>
            <a:r>
              <a:rPr lang="ko-KR" altLang="en-US" b="1" dirty="0" smtClean="0"/>
              <a:t> 신과 </a:t>
            </a:r>
            <a:r>
              <a:rPr lang="ko-KR" altLang="en-US" b="1" dirty="0"/>
              <a:t>같은 존재로 </a:t>
            </a:r>
            <a:r>
              <a:rPr lang="ko-KR" altLang="en-US" b="1" dirty="0" smtClean="0"/>
              <a:t>신격화</a:t>
            </a: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5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막부시대의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6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51352"/>
            <a:ext cx="4449352" cy="4141943"/>
          </a:xfrm>
        </p:spPr>
      </p:pic>
      <p:sp>
        <p:nvSpPr>
          <p:cNvPr id="6" name="직사각형 5"/>
          <p:cNvSpPr/>
          <p:nvPr/>
        </p:nvSpPr>
        <p:spPr>
          <a:xfrm>
            <a:off x="323528" y="692696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천황의 정치적 지위는 </a:t>
            </a:r>
            <a:endParaRPr lang="en-US" altLang="ko-KR" sz="2400" dirty="0" smtClean="0"/>
          </a:p>
          <a:p>
            <a:r>
              <a:rPr lang="en-US" altLang="ko-KR" sz="2400" dirty="0" smtClean="0"/>
              <a:t>12</a:t>
            </a:r>
            <a:r>
              <a:rPr lang="ko-KR" altLang="en-US" sz="2400" dirty="0" smtClean="0"/>
              <a:t>세기 말 </a:t>
            </a:r>
            <a:r>
              <a:rPr lang="ko-KR" altLang="en-US" sz="2400" dirty="0" err="1" smtClean="0"/>
              <a:t>가마쿠라</a:t>
            </a:r>
            <a:r>
              <a:rPr lang="ko-KR" altLang="en-US" sz="2400" dirty="0" smtClean="0"/>
              <a:t> 막부시대에 들어서 약화</a:t>
            </a:r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천황권은</a:t>
            </a:r>
            <a:r>
              <a:rPr lang="ko-KR" altLang="en-US" sz="2400" dirty="0" smtClean="0"/>
              <a:t>  </a:t>
            </a:r>
            <a:r>
              <a:rPr lang="ko-KR" altLang="en-US" sz="2400" dirty="0" err="1" smtClean="0"/>
              <a:t>서일본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西日本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지역에만 영향력을 행사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동일본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東日本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지역은 </a:t>
            </a:r>
            <a:r>
              <a:rPr lang="ko-KR" altLang="en-US" sz="2400" dirty="0" err="1" smtClean="0"/>
              <a:t>가마쿠라</a:t>
            </a:r>
            <a:r>
              <a:rPr lang="ko-KR" altLang="en-US" sz="2400" dirty="0" smtClean="0"/>
              <a:t> 막부가 지배권을 행사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8842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616624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장군</a:t>
            </a:r>
            <a:r>
              <a:rPr lang="en-US" altLang="ko-KR" dirty="0"/>
              <a:t>(</a:t>
            </a:r>
            <a:r>
              <a:rPr lang="ko-KR" altLang="en-US" dirty="0"/>
              <a:t>将軍</a:t>
            </a:r>
            <a:r>
              <a:rPr lang="en-US" altLang="ko-KR" dirty="0"/>
              <a:t>, </a:t>
            </a:r>
            <a:r>
              <a:rPr lang="ko-KR" altLang="en-US" dirty="0"/>
              <a:t>しょうぐん</a:t>
            </a:r>
            <a:r>
              <a:rPr lang="en-US" altLang="ko-KR" dirty="0"/>
              <a:t>)</a:t>
            </a:r>
            <a:r>
              <a:rPr lang="ko-KR" altLang="en-US" dirty="0"/>
              <a:t>은 천황으로부터 </a:t>
            </a:r>
            <a:r>
              <a:rPr lang="ko-KR" altLang="en-US" dirty="0" err="1"/>
              <a:t>정이대장군</a:t>
            </a:r>
            <a:r>
              <a:rPr lang="en-US" altLang="ko-KR" dirty="0"/>
              <a:t>(</a:t>
            </a:r>
            <a:r>
              <a:rPr lang="ko-KR" altLang="en-US" dirty="0" err="1"/>
              <a:t>征夷大将軍</a:t>
            </a:r>
            <a:r>
              <a:rPr lang="en-US" altLang="ko-KR" dirty="0"/>
              <a:t>, </a:t>
            </a:r>
            <a:r>
              <a:rPr lang="ko-KR" altLang="en-US" dirty="0"/>
              <a:t>せいいたいしょうぐん</a:t>
            </a:r>
            <a:r>
              <a:rPr lang="en-US" altLang="ko-KR" dirty="0"/>
              <a:t>)</a:t>
            </a:r>
            <a:r>
              <a:rPr lang="ko-KR" altLang="en-US" dirty="0"/>
              <a:t>이란 호칭을 </a:t>
            </a:r>
            <a:r>
              <a:rPr lang="ko-KR" altLang="en-US" dirty="0" err="1"/>
              <a:t>부여받았다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전국시대</a:t>
            </a:r>
            <a:r>
              <a:rPr lang="en-US" altLang="ko-KR" dirty="0"/>
              <a:t>(</a:t>
            </a:r>
            <a:r>
              <a:rPr lang="ko-KR" altLang="en-US" dirty="0"/>
              <a:t>戦国時代</a:t>
            </a:r>
            <a:r>
              <a:rPr lang="en-US" altLang="ko-KR" dirty="0"/>
              <a:t>, </a:t>
            </a:r>
            <a:r>
              <a:rPr lang="ko-KR" altLang="en-US" dirty="0"/>
              <a:t>せんごくじだい</a:t>
            </a:r>
            <a:r>
              <a:rPr lang="en-US" altLang="ko-KR" dirty="0"/>
              <a:t>)</a:t>
            </a:r>
            <a:r>
              <a:rPr lang="ko-KR" altLang="en-US" dirty="0"/>
              <a:t>에는 천황의 </a:t>
            </a:r>
            <a:r>
              <a:rPr lang="ko-KR" altLang="en-US" dirty="0" smtClean="0"/>
              <a:t>권위 상실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천황으로부터 막부의 장군이 </a:t>
            </a:r>
            <a:r>
              <a:rPr lang="ko-KR" altLang="en-US" dirty="0" err="1"/>
              <a:t>정이대장군으로서</a:t>
            </a:r>
            <a:r>
              <a:rPr lang="ko-KR" altLang="en-US" dirty="0"/>
              <a:t> 승인되는 형식은 계속되었지만</a:t>
            </a:r>
            <a:r>
              <a:rPr lang="en-US" altLang="ko-KR" dirty="0"/>
              <a:t>, </a:t>
            </a:r>
            <a:r>
              <a:rPr lang="ko-KR" altLang="en-US" dirty="0"/>
              <a:t>아무런 정치적인 구속이 없는 관례에 불과했다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 smtClean="0"/>
          </a:p>
          <a:p>
            <a:r>
              <a:rPr lang="ko-KR" altLang="en-US" dirty="0"/>
              <a:t>에도 막부 때의 실질적인 군주는 막부의 </a:t>
            </a:r>
            <a:r>
              <a:rPr lang="ko-KR" altLang="en-US" dirty="0" smtClean="0"/>
              <a:t>장군이었다</a:t>
            </a:r>
            <a:r>
              <a:rPr lang="en-US" altLang="ko-KR" dirty="0" smtClean="0"/>
              <a:t> </a:t>
            </a:r>
            <a:r>
              <a:rPr lang="ko-KR" altLang="en-US" dirty="0" err="1"/>
              <a:t>에도시대는</a:t>
            </a:r>
            <a:r>
              <a:rPr lang="ko-KR" altLang="en-US" dirty="0"/>
              <a:t> 기본적으로 각 번</a:t>
            </a:r>
            <a:r>
              <a:rPr lang="en-US" altLang="ko-KR" dirty="0"/>
              <a:t>(</a:t>
            </a:r>
            <a:r>
              <a:rPr lang="ko-KR" altLang="en-US" dirty="0"/>
              <a:t>藩</a:t>
            </a:r>
            <a:r>
              <a:rPr lang="en-US" altLang="ko-KR" dirty="0"/>
              <a:t>, </a:t>
            </a:r>
            <a:r>
              <a:rPr lang="ko-KR" altLang="en-US" dirty="0"/>
              <a:t>はん</a:t>
            </a:r>
            <a:r>
              <a:rPr lang="en-US" altLang="ko-KR" dirty="0"/>
              <a:t>)</a:t>
            </a:r>
            <a:r>
              <a:rPr lang="ko-KR" altLang="en-US" dirty="0"/>
              <a:t>마다 봉건 영주인 </a:t>
            </a:r>
            <a:r>
              <a:rPr lang="ko-KR" altLang="en-US" dirty="0" err="1"/>
              <a:t>다이묘</a:t>
            </a:r>
            <a:r>
              <a:rPr lang="en-US" altLang="ko-KR" dirty="0"/>
              <a:t>(</a:t>
            </a:r>
            <a:r>
              <a:rPr lang="ko-KR" altLang="en-US" dirty="0"/>
              <a:t>大名</a:t>
            </a:r>
            <a:r>
              <a:rPr lang="en-US" altLang="ko-KR" dirty="0"/>
              <a:t>, </a:t>
            </a:r>
            <a:r>
              <a:rPr lang="ko-KR" altLang="en-US" dirty="0"/>
              <a:t>だいみょう</a:t>
            </a:r>
            <a:r>
              <a:rPr lang="en-US" altLang="ko-KR" dirty="0"/>
              <a:t>)</a:t>
            </a:r>
            <a:r>
              <a:rPr lang="ko-KR" altLang="en-US" dirty="0"/>
              <a:t>에 의한 독자적 지배 체제가 </a:t>
            </a:r>
            <a:r>
              <a:rPr lang="ko-KR" altLang="en-US" dirty="0" smtClean="0"/>
              <a:t>운영</a:t>
            </a:r>
            <a:r>
              <a:rPr lang="en-US" altLang="ko-KR" dirty="0" smtClean="0"/>
              <a:t> </a:t>
            </a:r>
            <a:r>
              <a:rPr lang="ko-KR" altLang="en-US" dirty="0"/>
              <a:t>따라서 천황이 거주하고 있던 </a:t>
            </a:r>
            <a:r>
              <a:rPr lang="ko-KR" altLang="en-US" dirty="0" err="1"/>
              <a:t>긴키</a:t>
            </a:r>
            <a:r>
              <a:rPr lang="ko-KR" altLang="en-US" dirty="0"/>
              <a:t> 지역을 제외한 일본 각지의 일본인들에게 천황의 존재는 거의 미지의 존재였다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052736"/>
            <a:ext cx="45053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499991" y="61893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             </a:t>
            </a:r>
            <a:r>
              <a:rPr lang="ko-KR" altLang="en-US" sz="2000" b="1" dirty="0" smtClean="0"/>
              <a:t>오다 </a:t>
            </a:r>
            <a:r>
              <a:rPr lang="ko-KR" altLang="en-US" sz="2000" b="1" dirty="0" err="1" smtClean="0"/>
              <a:t>노부나가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정이 대장군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20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136904" cy="16002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존황</a:t>
            </a:r>
            <a:r>
              <a:rPr lang="en-US" altLang="ko-KR" dirty="0" smtClean="0"/>
              <a:t>(</a:t>
            </a:r>
            <a:r>
              <a:rPr lang="ko-KR" altLang="en-US" dirty="0" smtClean="0"/>
              <a:t>왕</a:t>
            </a:r>
            <a:r>
              <a:rPr lang="en-US" altLang="ko-KR" dirty="0" smtClean="0"/>
              <a:t>)</a:t>
            </a:r>
            <a:r>
              <a:rPr lang="ko-KR" altLang="en-US" dirty="0" smtClean="0"/>
              <a:t>사상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dirty="0" err="1"/>
              <a:t>尊皇</a:t>
            </a:r>
            <a:r>
              <a:rPr lang="en-US" altLang="ko-KR" dirty="0"/>
              <a:t>·</a:t>
            </a:r>
            <a:r>
              <a:rPr lang="ko-KR" altLang="en-US" b="1" dirty="0" err="1" smtClean="0"/>
              <a:t>尊王思想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70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207</TotalTime>
  <Words>434</Words>
  <Application>Microsoft Office PowerPoint</Application>
  <PresentationFormat>화면 슬라이드 쇼(4:3)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NewsPrint</vt:lpstr>
      <vt:lpstr>일본의 천황제</vt:lpstr>
      <vt:lpstr>목차</vt:lpstr>
      <vt:lpstr>고대의 천황</vt:lpstr>
      <vt:lpstr>PowerPoint 프레젠테이션</vt:lpstr>
      <vt:lpstr>PowerPoint 프레젠테이션</vt:lpstr>
      <vt:lpstr>막부시대의 천황</vt:lpstr>
      <vt:lpstr>PowerPoint 프레젠테이션</vt:lpstr>
      <vt:lpstr>PowerPoint 프레젠테이션</vt:lpstr>
      <vt:lpstr>존황(왕)사상 (尊皇·尊王思想)</vt:lpstr>
      <vt:lpstr>PowerPoint 프레젠테이션</vt:lpstr>
      <vt:lpstr>입헌전제 군주기의 천황 </vt:lpstr>
      <vt:lpstr>PowerPoint 프레젠테이션</vt:lpstr>
      <vt:lpstr> 국민들은 신(천황)지지      =  신이 국가를 지켜준다고 믿음</vt:lpstr>
      <vt:lpstr>현대의 천황</vt:lpstr>
      <vt:lpstr>일본의 패전</vt:lpstr>
      <vt:lpstr>상징 천황제</vt:lpstr>
      <vt:lpstr>국민통합의 상징</vt:lpstr>
      <vt:lpstr>PowerPoint 프레젠테이션</vt:lpstr>
      <vt:lpstr>현 일왕 –나루히토</vt:lpstr>
      <vt:lpstr>일본인 천황에 대한 태도 『現代日本人の意識構造 第六版』 (NHKブックス. 2004)</vt:lpstr>
      <vt:lpstr>즉위식</vt:lpstr>
      <vt:lpstr>감사합니다.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천황제</dc:title>
  <dc:creator>User</dc:creator>
  <cp:lastModifiedBy>User</cp:lastModifiedBy>
  <cp:revision>24</cp:revision>
  <dcterms:created xsi:type="dcterms:W3CDTF">2020-09-26T06:39:42Z</dcterms:created>
  <dcterms:modified xsi:type="dcterms:W3CDTF">2020-09-26T10:12:32Z</dcterms:modified>
</cp:coreProperties>
</file>